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Bentham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MU Serif" panose="020B0604020202020204" charset="0"/>
      <p:regular r:id="rId12"/>
    </p:embeddedFont>
    <p:embeddedFont>
      <p:font typeface="Montserrat Medium" panose="00000600000000000000" pitchFamily="2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DBA00-C925-40F4-BDCF-37B9E3B4F00D}" v="2" dt="2023-08-22T22:59:1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ANE SANTOS" userId="S::tauane.santos01@fatec.sp.gov.br::0bd65c19-1c97-42c7-b192-2bfe97897d09" providerId="AD" clId="Web-{E72DBA00-C925-40F4-BDCF-37B9E3B4F00D}"/>
    <pc:docChg chg="modSld">
      <pc:chgData name="TAUANE SANTOS" userId="S::tauane.santos01@fatec.sp.gov.br::0bd65c19-1c97-42c7-b192-2bfe97897d09" providerId="AD" clId="Web-{E72DBA00-C925-40F4-BDCF-37B9E3B4F00D}" dt="2023-08-22T22:59:14.742" v="1" actId="1076"/>
      <pc:docMkLst>
        <pc:docMk/>
      </pc:docMkLst>
      <pc:sldChg chg="modSp">
        <pc:chgData name="TAUANE SANTOS" userId="S::tauane.santos01@fatec.sp.gov.br::0bd65c19-1c97-42c7-b192-2bfe97897d09" providerId="AD" clId="Web-{E72DBA00-C925-40F4-BDCF-37B9E3B4F00D}" dt="2023-08-22T22:59:14.742" v="1" actId="1076"/>
        <pc:sldMkLst>
          <pc:docMk/>
          <pc:sldMk cId="0" sldId="259"/>
        </pc:sldMkLst>
        <pc:grpChg chg="mod">
          <ac:chgData name="TAUANE SANTOS" userId="S::tauane.santos01@fatec.sp.gov.br::0bd65c19-1c97-42c7-b192-2bfe97897d09" providerId="AD" clId="Web-{E72DBA00-C925-40F4-BDCF-37B9E3B4F00D}" dt="2023-08-22T22:59:14.742" v="1" actId="1076"/>
          <ac:grpSpMkLst>
            <pc:docMk/>
            <pc:sldMk cId="0" sldId="259"/>
            <ac:grpSpMk id="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svg"/><Relationship Id="rId7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74603" y="-2194006"/>
            <a:ext cx="5969393" cy="6079938"/>
          </a:xfrm>
          <a:custGeom>
            <a:avLst/>
            <a:gdLst/>
            <a:ahLst/>
            <a:cxnLst/>
            <a:rect l="l" t="t" r="r" b="b"/>
            <a:pathLst>
              <a:path w="5969393" h="6079938">
                <a:moveTo>
                  <a:pt x="0" y="0"/>
                </a:moveTo>
                <a:lnTo>
                  <a:pt x="5969394" y="0"/>
                </a:lnTo>
                <a:lnTo>
                  <a:pt x="5969394" y="6079937"/>
                </a:lnTo>
                <a:lnTo>
                  <a:pt x="0" y="6079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745252" y="4410248"/>
            <a:ext cx="10797497" cy="0"/>
          </a:xfrm>
          <a:prstGeom prst="line">
            <a:avLst/>
          </a:prstGeom>
          <a:ln w="28575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83833" y="4411543"/>
            <a:ext cx="11520334" cy="85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1"/>
              </a:lnSpc>
              <a:spcBef>
                <a:spcPct val="0"/>
              </a:spcBef>
            </a:pPr>
            <a:r>
              <a:rPr lang="en-US" sz="5001" spc="3890">
                <a:solidFill>
                  <a:srgbClr val="4E2A27"/>
                </a:solidFill>
                <a:latin typeface="Montserrat Medium"/>
              </a:rPr>
              <a:t>APRESENTAÇÃO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8903" y="5227832"/>
            <a:ext cx="11561307" cy="29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7"/>
              </a:lnSpc>
              <a:spcBef>
                <a:spcPct val="0"/>
              </a:spcBef>
            </a:pPr>
            <a:r>
              <a:rPr lang="en-US" sz="8169">
                <a:solidFill>
                  <a:srgbClr val="A67E62"/>
                </a:solidFill>
                <a:latin typeface="Bentham"/>
              </a:rPr>
              <a:t>TAUANE M. DOS SANTOS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3745252" y="5356419"/>
            <a:ext cx="10797497" cy="0"/>
          </a:xfrm>
          <a:prstGeom prst="line">
            <a:avLst/>
          </a:prstGeom>
          <a:ln w="28575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904167" y="4736004"/>
            <a:ext cx="296043" cy="296043"/>
          </a:xfrm>
          <a:custGeom>
            <a:avLst/>
            <a:gdLst/>
            <a:ahLst/>
            <a:cxnLst/>
            <a:rect l="l" t="t" r="r" b="b"/>
            <a:pathLst>
              <a:path w="296043" h="296043">
                <a:moveTo>
                  <a:pt x="0" y="0"/>
                </a:moveTo>
                <a:lnTo>
                  <a:pt x="296043" y="0"/>
                </a:lnTo>
                <a:lnTo>
                  <a:pt x="296043" y="296043"/>
                </a:lnTo>
                <a:lnTo>
                  <a:pt x="0" y="296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94838" y="4736004"/>
            <a:ext cx="296043" cy="296043"/>
          </a:xfrm>
          <a:custGeom>
            <a:avLst/>
            <a:gdLst/>
            <a:ahLst/>
            <a:cxnLst/>
            <a:rect l="l" t="t" r="r" b="b"/>
            <a:pathLst>
              <a:path w="296043" h="296043">
                <a:moveTo>
                  <a:pt x="0" y="0"/>
                </a:moveTo>
                <a:lnTo>
                  <a:pt x="296043" y="0"/>
                </a:lnTo>
                <a:lnTo>
                  <a:pt x="296043" y="296043"/>
                </a:lnTo>
                <a:lnTo>
                  <a:pt x="0" y="296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-1955997" y="6077598"/>
            <a:ext cx="5969393" cy="6079938"/>
          </a:xfrm>
          <a:custGeom>
            <a:avLst/>
            <a:gdLst/>
            <a:ahLst/>
            <a:cxnLst/>
            <a:rect l="l" t="t" r="r" b="b"/>
            <a:pathLst>
              <a:path w="5969393" h="6079938">
                <a:moveTo>
                  <a:pt x="0" y="0"/>
                </a:moveTo>
                <a:lnTo>
                  <a:pt x="5969394" y="0"/>
                </a:lnTo>
                <a:lnTo>
                  <a:pt x="5969394" y="6079937"/>
                </a:lnTo>
                <a:lnTo>
                  <a:pt x="0" y="6079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45539" y="2873585"/>
            <a:ext cx="596922" cy="607976"/>
          </a:xfrm>
          <a:custGeom>
            <a:avLst/>
            <a:gdLst/>
            <a:ahLst/>
            <a:cxnLst/>
            <a:rect l="l" t="t" r="r" b="b"/>
            <a:pathLst>
              <a:path w="596922" h="607976">
                <a:moveTo>
                  <a:pt x="0" y="0"/>
                </a:moveTo>
                <a:lnTo>
                  <a:pt x="596922" y="0"/>
                </a:lnTo>
                <a:lnTo>
                  <a:pt x="596922" y="607976"/>
                </a:lnTo>
                <a:lnTo>
                  <a:pt x="0" y="607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621584" y="7368351"/>
            <a:ext cx="4039985" cy="4114800"/>
          </a:xfrm>
          <a:custGeom>
            <a:avLst/>
            <a:gdLst/>
            <a:ahLst/>
            <a:cxnLst/>
            <a:rect l="l" t="t" r="r" b="b"/>
            <a:pathLst>
              <a:path w="4039985" h="4114800">
                <a:moveTo>
                  <a:pt x="0" y="0"/>
                </a:moveTo>
                <a:lnTo>
                  <a:pt x="4039986" y="0"/>
                </a:lnTo>
                <a:lnTo>
                  <a:pt x="4039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5421" y="1442101"/>
            <a:ext cx="6747045" cy="8053087"/>
            <a:chOff x="0" y="0"/>
            <a:chExt cx="8996060" cy="10737449"/>
          </a:xfrm>
        </p:grpSpPr>
        <p:sp>
          <p:nvSpPr>
            <p:cNvPr id="4" name="Freeform 4"/>
            <p:cNvSpPr/>
            <p:nvPr/>
          </p:nvSpPr>
          <p:spPr>
            <a:xfrm>
              <a:off x="0" y="9709574"/>
              <a:ext cx="8996060" cy="1027875"/>
            </a:xfrm>
            <a:custGeom>
              <a:avLst/>
              <a:gdLst/>
              <a:ahLst/>
              <a:cxnLst/>
              <a:rect l="l" t="t" r="r" b="b"/>
              <a:pathLst>
                <a:path w="8996060" h="1027875">
                  <a:moveTo>
                    <a:pt x="0" y="0"/>
                  </a:moveTo>
                  <a:lnTo>
                    <a:pt x="8996060" y="0"/>
                  </a:lnTo>
                  <a:lnTo>
                    <a:pt x="8996060" y="1027875"/>
                  </a:lnTo>
                  <a:lnTo>
                    <a:pt x="0" y="102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1232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0" y="313999"/>
              <a:ext cx="8996060" cy="9809604"/>
              <a:chOff x="0" y="0"/>
              <a:chExt cx="1777000" cy="193769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76999" cy="1937700"/>
              </a:xfrm>
              <a:custGeom>
                <a:avLst/>
                <a:gdLst/>
                <a:ahLst/>
                <a:cxnLst/>
                <a:rect l="l" t="t" r="r" b="b"/>
                <a:pathLst>
                  <a:path w="1776999" h="1937700">
                    <a:moveTo>
                      <a:pt x="0" y="0"/>
                    </a:moveTo>
                    <a:lnTo>
                      <a:pt x="1776999" y="0"/>
                    </a:lnTo>
                    <a:lnTo>
                      <a:pt x="1776999" y="1937700"/>
                    </a:lnTo>
                    <a:lnTo>
                      <a:pt x="0" y="1937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8996060" cy="204083"/>
              <a:chOff x="0" y="0"/>
              <a:chExt cx="1777000" cy="4031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76999" cy="40313"/>
              </a:xfrm>
              <a:custGeom>
                <a:avLst/>
                <a:gdLst/>
                <a:ahLst/>
                <a:cxnLst/>
                <a:rect l="l" t="t" r="r" b="b"/>
                <a:pathLst>
                  <a:path w="1776999" h="40313">
                    <a:moveTo>
                      <a:pt x="0" y="0"/>
                    </a:moveTo>
                    <a:lnTo>
                      <a:pt x="1776999" y="0"/>
                    </a:lnTo>
                    <a:lnTo>
                      <a:pt x="1776999" y="40313"/>
                    </a:lnTo>
                    <a:lnTo>
                      <a:pt x="0" y="40313"/>
                    </a:lnTo>
                    <a:close/>
                  </a:path>
                </a:pathLst>
              </a:custGeom>
              <a:solidFill>
                <a:srgbClr val="BD9477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8620187" y="8996703"/>
            <a:ext cx="6963823" cy="0"/>
          </a:xfrm>
          <a:prstGeom prst="line">
            <a:avLst/>
          </a:prstGeom>
          <a:ln w="38100" cap="rnd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3208189" y="-1391748"/>
            <a:ext cx="6365150" cy="6483023"/>
          </a:xfrm>
          <a:custGeom>
            <a:avLst/>
            <a:gdLst/>
            <a:ahLst/>
            <a:cxnLst/>
            <a:rect l="l" t="t" r="r" b="b"/>
            <a:pathLst>
              <a:path w="6365150" h="6483023">
                <a:moveTo>
                  <a:pt x="0" y="0"/>
                </a:moveTo>
                <a:lnTo>
                  <a:pt x="6365150" y="0"/>
                </a:lnTo>
                <a:lnTo>
                  <a:pt x="6365150" y="6483023"/>
                </a:lnTo>
                <a:lnTo>
                  <a:pt x="0" y="6483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0"/>
            <a:ext cx="521803" cy="10287000"/>
            <a:chOff x="0" y="0"/>
            <a:chExt cx="13743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430" cy="2709333"/>
            </a:xfrm>
            <a:custGeom>
              <a:avLst/>
              <a:gdLst/>
              <a:ahLst/>
              <a:cxnLst/>
              <a:rect l="l" t="t" r="r" b="b"/>
              <a:pathLst>
                <a:path w="137430" h="2709333">
                  <a:moveTo>
                    <a:pt x="0" y="0"/>
                  </a:moveTo>
                  <a:lnTo>
                    <a:pt x="137430" y="0"/>
                  </a:lnTo>
                  <a:lnTo>
                    <a:pt x="1374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7E6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2489" y="1878870"/>
            <a:ext cx="5972909" cy="6529260"/>
          </a:xfrm>
          <a:custGeom>
            <a:avLst/>
            <a:gdLst/>
            <a:ahLst/>
            <a:cxnLst/>
            <a:rect l="l" t="t" r="r" b="b"/>
            <a:pathLst>
              <a:path w="5972909" h="6529260">
                <a:moveTo>
                  <a:pt x="0" y="0"/>
                </a:moveTo>
                <a:lnTo>
                  <a:pt x="5972909" y="0"/>
                </a:lnTo>
                <a:lnTo>
                  <a:pt x="5972909" y="6529260"/>
                </a:lnTo>
                <a:lnTo>
                  <a:pt x="0" y="6529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619" t="-111579" r="-10466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620187" y="2230529"/>
            <a:ext cx="8142339" cy="166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29"/>
              </a:lnSpc>
              <a:spcBef>
                <a:spcPct val="0"/>
              </a:spcBef>
            </a:pPr>
            <a:r>
              <a:rPr lang="en-US" sz="9235" spc="-452">
                <a:solidFill>
                  <a:srgbClr val="4E2A27"/>
                </a:solidFill>
                <a:latin typeface="Bentham"/>
              </a:rPr>
              <a:t>Quem sou eu?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20187" y="4044577"/>
            <a:ext cx="8639113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98">
                <a:solidFill>
                  <a:srgbClr val="A67E62"/>
                </a:solidFill>
                <a:latin typeface="Montserrat Medium"/>
              </a:rPr>
              <a:t>Olá! Meu nome é Tauane, sou estudante de gestão de produção industrial e markeding. Tenho 21 anos, nascida e criada em São José dos Campos, adoro viajar e conhcer novos lugares!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3893">
            <a:off x="-1621584" y="7368351"/>
            <a:ext cx="4039985" cy="4114800"/>
          </a:xfrm>
          <a:custGeom>
            <a:avLst/>
            <a:gdLst/>
            <a:ahLst/>
            <a:cxnLst/>
            <a:rect l="l" t="t" r="r" b="b"/>
            <a:pathLst>
              <a:path w="4039985" h="4114800">
                <a:moveTo>
                  <a:pt x="0" y="0"/>
                </a:moveTo>
                <a:lnTo>
                  <a:pt x="4039986" y="0"/>
                </a:lnTo>
                <a:lnTo>
                  <a:pt x="4039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6503" y="-1492435"/>
            <a:ext cx="4950592" cy="5042270"/>
          </a:xfrm>
          <a:custGeom>
            <a:avLst/>
            <a:gdLst/>
            <a:ahLst/>
            <a:cxnLst/>
            <a:rect l="l" t="t" r="r" b="b"/>
            <a:pathLst>
              <a:path w="4950592" h="5042270">
                <a:moveTo>
                  <a:pt x="0" y="0"/>
                </a:moveTo>
                <a:lnTo>
                  <a:pt x="4950592" y="0"/>
                </a:lnTo>
                <a:lnTo>
                  <a:pt x="4950592" y="5042270"/>
                </a:lnTo>
                <a:lnTo>
                  <a:pt x="0" y="504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937449" y="1343747"/>
            <a:ext cx="2028908" cy="0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6716555" y="4792734"/>
            <a:ext cx="2180290" cy="9524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918399" y="7373566"/>
            <a:ext cx="2028908" cy="0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8906371" y="1334222"/>
            <a:ext cx="31078" cy="7905028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0" y="0"/>
            <a:ext cx="521803" cy="10287000"/>
            <a:chOff x="0" y="0"/>
            <a:chExt cx="1374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30" cy="2709333"/>
            </a:xfrm>
            <a:custGeom>
              <a:avLst/>
              <a:gdLst/>
              <a:ahLst/>
              <a:cxnLst/>
              <a:rect l="l" t="t" r="r" b="b"/>
              <a:pathLst>
                <a:path w="137430" h="2709333">
                  <a:moveTo>
                    <a:pt x="0" y="0"/>
                  </a:moveTo>
                  <a:lnTo>
                    <a:pt x="137430" y="0"/>
                  </a:lnTo>
                  <a:lnTo>
                    <a:pt x="1374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7E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64156" y="2412201"/>
            <a:ext cx="1854569" cy="1526589"/>
          </a:xfrm>
          <a:custGeom>
            <a:avLst/>
            <a:gdLst/>
            <a:ahLst/>
            <a:cxnLst/>
            <a:rect l="l" t="t" r="r" b="b"/>
            <a:pathLst>
              <a:path w="1854569" h="1526589">
                <a:moveTo>
                  <a:pt x="0" y="0"/>
                </a:moveTo>
                <a:lnTo>
                  <a:pt x="1854569" y="0"/>
                </a:lnTo>
                <a:lnTo>
                  <a:pt x="1854569" y="1526590"/>
                </a:lnTo>
                <a:lnTo>
                  <a:pt x="0" y="152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49" t="-23161" r="-142226" b="-4332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34274" y="4609757"/>
            <a:ext cx="1114333" cy="1114333"/>
          </a:xfrm>
          <a:custGeom>
            <a:avLst/>
            <a:gdLst/>
            <a:ahLst/>
            <a:cxnLst/>
            <a:rect l="l" t="t" r="r" b="b"/>
            <a:pathLst>
              <a:path w="1114333" h="1114333">
                <a:moveTo>
                  <a:pt x="0" y="0"/>
                </a:moveTo>
                <a:lnTo>
                  <a:pt x="1114333" y="0"/>
                </a:lnTo>
                <a:lnTo>
                  <a:pt x="1114333" y="1114333"/>
                </a:lnTo>
                <a:lnTo>
                  <a:pt x="0" y="1114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19221" y="3621377"/>
            <a:ext cx="8142339" cy="196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9235" spc="-452">
                <a:solidFill>
                  <a:srgbClr val="4E2A27"/>
                </a:solidFill>
                <a:latin typeface="Bentham"/>
              </a:rPr>
              <a:t>Experiência profissional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155549" y="626902"/>
            <a:ext cx="1132948" cy="113294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9336" y="9336"/>
              <a:ext cx="794129" cy="794129"/>
            </a:xfrm>
            <a:custGeom>
              <a:avLst/>
              <a:gdLst/>
              <a:ahLst/>
              <a:cxnLst/>
              <a:rect l="l" t="t" r="r" b="b"/>
              <a:pathLst>
                <a:path w="794129" h="794129">
                  <a:moveTo>
                    <a:pt x="425673" y="13236"/>
                  </a:moveTo>
                  <a:lnTo>
                    <a:pt x="425673" y="13236"/>
                  </a:lnTo>
                  <a:cubicBezTo>
                    <a:pt x="443444" y="27257"/>
                    <a:pt x="467230" y="31024"/>
                    <a:pt x="488465" y="23181"/>
                  </a:cubicBezTo>
                  <a:lnTo>
                    <a:pt x="488465" y="23181"/>
                  </a:lnTo>
                  <a:cubicBezTo>
                    <a:pt x="508510" y="15777"/>
                    <a:pt x="531017" y="23090"/>
                    <a:pt x="542881" y="40862"/>
                  </a:cubicBezTo>
                  <a:lnTo>
                    <a:pt x="542882" y="40862"/>
                  </a:lnTo>
                  <a:cubicBezTo>
                    <a:pt x="555451" y="59689"/>
                    <a:pt x="576908" y="70622"/>
                    <a:pt x="599527" y="69724"/>
                  </a:cubicBezTo>
                  <a:lnTo>
                    <a:pt x="599528" y="69724"/>
                  </a:lnTo>
                  <a:cubicBezTo>
                    <a:pt x="620880" y="68877"/>
                    <a:pt x="640025" y="82787"/>
                    <a:pt x="645818" y="103356"/>
                  </a:cubicBezTo>
                  <a:lnTo>
                    <a:pt x="645818" y="103356"/>
                  </a:lnTo>
                  <a:cubicBezTo>
                    <a:pt x="651954" y="125145"/>
                    <a:pt x="668983" y="142174"/>
                    <a:pt x="690772" y="148310"/>
                  </a:cubicBezTo>
                  <a:lnTo>
                    <a:pt x="690772" y="148310"/>
                  </a:lnTo>
                  <a:cubicBezTo>
                    <a:pt x="711341" y="154103"/>
                    <a:pt x="725250" y="173248"/>
                    <a:pt x="724403" y="194600"/>
                  </a:cubicBezTo>
                  <a:lnTo>
                    <a:pt x="724403" y="194601"/>
                  </a:lnTo>
                  <a:cubicBezTo>
                    <a:pt x="723506" y="217220"/>
                    <a:pt x="734439" y="238677"/>
                    <a:pt x="753266" y="251246"/>
                  </a:cubicBezTo>
                  <a:lnTo>
                    <a:pt x="753266" y="251246"/>
                  </a:lnTo>
                  <a:cubicBezTo>
                    <a:pt x="771038" y="263111"/>
                    <a:pt x="778351" y="285618"/>
                    <a:pt x="770947" y="305663"/>
                  </a:cubicBezTo>
                  <a:lnTo>
                    <a:pt x="770947" y="305663"/>
                  </a:lnTo>
                  <a:cubicBezTo>
                    <a:pt x="763103" y="326898"/>
                    <a:pt x="766871" y="350684"/>
                    <a:pt x="780892" y="368455"/>
                  </a:cubicBezTo>
                  <a:lnTo>
                    <a:pt x="780892" y="368455"/>
                  </a:lnTo>
                  <a:cubicBezTo>
                    <a:pt x="794128" y="385231"/>
                    <a:pt x="794128" y="408897"/>
                    <a:pt x="780892" y="425673"/>
                  </a:cubicBezTo>
                  <a:lnTo>
                    <a:pt x="780892" y="425673"/>
                  </a:lnTo>
                  <a:cubicBezTo>
                    <a:pt x="766871" y="443444"/>
                    <a:pt x="763103" y="467230"/>
                    <a:pt x="770947" y="488465"/>
                  </a:cubicBezTo>
                  <a:lnTo>
                    <a:pt x="770947" y="488465"/>
                  </a:lnTo>
                  <a:cubicBezTo>
                    <a:pt x="778351" y="508510"/>
                    <a:pt x="771038" y="531017"/>
                    <a:pt x="753266" y="542882"/>
                  </a:cubicBezTo>
                  <a:lnTo>
                    <a:pt x="753266" y="542882"/>
                  </a:lnTo>
                  <a:cubicBezTo>
                    <a:pt x="734439" y="555451"/>
                    <a:pt x="723506" y="576908"/>
                    <a:pt x="724403" y="599527"/>
                  </a:cubicBezTo>
                  <a:lnTo>
                    <a:pt x="724403" y="599528"/>
                  </a:lnTo>
                  <a:cubicBezTo>
                    <a:pt x="725250" y="620880"/>
                    <a:pt x="711341" y="640025"/>
                    <a:pt x="690772" y="645818"/>
                  </a:cubicBezTo>
                  <a:lnTo>
                    <a:pt x="690772" y="645818"/>
                  </a:lnTo>
                  <a:cubicBezTo>
                    <a:pt x="668983" y="651954"/>
                    <a:pt x="651954" y="668983"/>
                    <a:pt x="645818" y="690772"/>
                  </a:cubicBezTo>
                  <a:lnTo>
                    <a:pt x="645818" y="690772"/>
                  </a:lnTo>
                  <a:cubicBezTo>
                    <a:pt x="640025" y="711341"/>
                    <a:pt x="620880" y="725250"/>
                    <a:pt x="599528" y="724403"/>
                  </a:cubicBezTo>
                  <a:lnTo>
                    <a:pt x="599527" y="724403"/>
                  </a:lnTo>
                  <a:cubicBezTo>
                    <a:pt x="576908" y="723506"/>
                    <a:pt x="555451" y="734439"/>
                    <a:pt x="542882" y="753266"/>
                  </a:cubicBezTo>
                  <a:lnTo>
                    <a:pt x="542882" y="753266"/>
                  </a:lnTo>
                  <a:cubicBezTo>
                    <a:pt x="531017" y="771038"/>
                    <a:pt x="508510" y="778351"/>
                    <a:pt x="488465" y="770947"/>
                  </a:cubicBezTo>
                  <a:lnTo>
                    <a:pt x="488465" y="770947"/>
                  </a:lnTo>
                  <a:cubicBezTo>
                    <a:pt x="467230" y="763103"/>
                    <a:pt x="443444" y="766871"/>
                    <a:pt x="425673" y="780892"/>
                  </a:cubicBezTo>
                  <a:lnTo>
                    <a:pt x="425673" y="780892"/>
                  </a:lnTo>
                  <a:cubicBezTo>
                    <a:pt x="408897" y="794128"/>
                    <a:pt x="385231" y="794128"/>
                    <a:pt x="368455" y="780892"/>
                  </a:cubicBezTo>
                  <a:lnTo>
                    <a:pt x="368455" y="780892"/>
                  </a:lnTo>
                  <a:cubicBezTo>
                    <a:pt x="350684" y="766871"/>
                    <a:pt x="326898" y="763103"/>
                    <a:pt x="305663" y="770947"/>
                  </a:cubicBezTo>
                  <a:lnTo>
                    <a:pt x="305663" y="770947"/>
                  </a:lnTo>
                  <a:cubicBezTo>
                    <a:pt x="285618" y="778351"/>
                    <a:pt x="263111" y="771038"/>
                    <a:pt x="251246" y="753266"/>
                  </a:cubicBezTo>
                  <a:lnTo>
                    <a:pt x="251246" y="753266"/>
                  </a:lnTo>
                  <a:cubicBezTo>
                    <a:pt x="238677" y="734439"/>
                    <a:pt x="217220" y="723506"/>
                    <a:pt x="194601" y="724403"/>
                  </a:cubicBezTo>
                  <a:lnTo>
                    <a:pt x="194600" y="724403"/>
                  </a:lnTo>
                  <a:cubicBezTo>
                    <a:pt x="173248" y="725250"/>
                    <a:pt x="154103" y="711341"/>
                    <a:pt x="148310" y="690772"/>
                  </a:cubicBezTo>
                  <a:lnTo>
                    <a:pt x="148310" y="690772"/>
                  </a:lnTo>
                  <a:cubicBezTo>
                    <a:pt x="142174" y="668983"/>
                    <a:pt x="125145" y="651954"/>
                    <a:pt x="103356" y="645818"/>
                  </a:cubicBezTo>
                  <a:lnTo>
                    <a:pt x="103356" y="645818"/>
                  </a:lnTo>
                  <a:cubicBezTo>
                    <a:pt x="82787" y="640025"/>
                    <a:pt x="68877" y="620880"/>
                    <a:pt x="69724" y="599528"/>
                  </a:cubicBezTo>
                  <a:lnTo>
                    <a:pt x="69724" y="599527"/>
                  </a:lnTo>
                  <a:cubicBezTo>
                    <a:pt x="70622" y="576908"/>
                    <a:pt x="59689" y="555451"/>
                    <a:pt x="40862" y="542882"/>
                  </a:cubicBezTo>
                  <a:lnTo>
                    <a:pt x="40862" y="542881"/>
                  </a:lnTo>
                  <a:cubicBezTo>
                    <a:pt x="23090" y="531017"/>
                    <a:pt x="15777" y="508510"/>
                    <a:pt x="23181" y="488465"/>
                  </a:cubicBezTo>
                  <a:lnTo>
                    <a:pt x="23181" y="488465"/>
                  </a:lnTo>
                  <a:cubicBezTo>
                    <a:pt x="31024" y="467230"/>
                    <a:pt x="27257" y="443444"/>
                    <a:pt x="13236" y="425673"/>
                  </a:cubicBezTo>
                  <a:lnTo>
                    <a:pt x="13236" y="425673"/>
                  </a:lnTo>
                  <a:cubicBezTo>
                    <a:pt x="0" y="408897"/>
                    <a:pt x="0" y="385231"/>
                    <a:pt x="13236" y="368455"/>
                  </a:cubicBezTo>
                  <a:lnTo>
                    <a:pt x="13236" y="368455"/>
                  </a:lnTo>
                  <a:cubicBezTo>
                    <a:pt x="27257" y="350684"/>
                    <a:pt x="31024" y="326898"/>
                    <a:pt x="23181" y="305663"/>
                  </a:cubicBezTo>
                  <a:lnTo>
                    <a:pt x="23181" y="305663"/>
                  </a:lnTo>
                  <a:cubicBezTo>
                    <a:pt x="15777" y="285618"/>
                    <a:pt x="23090" y="263111"/>
                    <a:pt x="40862" y="251247"/>
                  </a:cubicBezTo>
                  <a:lnTo>
                    <a:pt x="40862" y="251246"/>
                  </a:lnTo>
                  <a:cubicBezTo>
                    <a:pt x="59689" y="238677"/>
                    <a:pt x="70622" y="217220"/>
                    <a:pt x="69724" y="194601"/>
                  </a:cubicBezTo>
                  <a:lnTo>
                    <a:pt x="69724" y="194601"/>
                  </a:lnTo>
                  <a:cubicBezTo>
                    <a:pt x="68877" y="173248"/>
                    <a:pt x="82787" y="154103"/>
                    <a:pt x="103356" y="148310"/>
                  </a:cubicBezTo>
                  <a:lnTo>
                    <a:pt x="103356" y="148310"/>
                  </a:lnTo>
                  <a:cubicBezTo>
                    <a:pt x="125145" y="142174"/>
                    <a:pt x="142174" y="125145"/>
                    <a:pt x="148310" y="103356"/>
                  </a:cubicBezTo>
                  <a:lnTo>
                    <a:pt x="148310" y="103356"/>
                  </a:lnTo>
                  <a:cubicBezTo>
                    <a:pt x="154103" y="82787"/>
                    <a:pt x="173248" y="68877"/>
                    <a:pt x="194601" y="69724"/>
                  </a:cubicBezTo>
                  <a:lnTo>
                    <a:pt x="194601" y="69724"/>
                  </a:lnTo>
                  <a:cubicBezTo>
                    <a:pt x="217220" y="70622"/>
                    <a:pt x="238677" y="59689"/>
                    <a:pt x="251246" y="40862"/>
                  </a:cubicBezTo>
                  <a:lnTo>
                    <a:pt x="251247" y="40862"/>
                  </a:lnTo>
                  <a:cubicBezTo>
                    <a:pt x="263111" y="23090"/>
                    <a:pt x="285618" y="15777"/>
                    <a:pt x="305663" y="23181"/>
                  </a:cubicBezTo>
                  <a:lnTo>
                    <a:pt x="305663" y="23181"/>
                  </a:lnTo>
                  <a:cubicBezTo>
                    <a:pt x="326898" y="31024"/>
                    <a:pt x="350684" y="27257"/>
                    <a:pt x="368455" y="13236"/>
                  </a:cubicBezTo>
                  <a:lnTo>
                    <a:pt x="368455" y="13236"/>
                  </a:lnTo>
                  <a:cubicBezTo>
                    <a:pt x="385231" y="0"/>
                    <a:pt x="408897" y="0"/>
                    <a:pt x="425673" y="13236"/>
                  </a:cubicBezTo>
                  <a:close/>
                </a:path>
              </a:pathLst>
            </a:custGeom>
            <a:solidFill>
              <a:srgbClr val="BD947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lIns="44992" tIns="44992" rIns="44992" bIns="44992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55549" y="2622989"/>
            <a:ext cx="1132948" cy="11329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9336" y="9336"/>
              <a:ext cx="794129" cy="794129"/>
            </a:xfrm>
            <a:custGeom>
              <a:avLst/>
              <a:gdLst/>
              <a:ahLst/>
              <a:cxnLst/>
              <a:rect l="l" t="t" r="r" b="b"/>
              <a:pathLst>
                <a:path w="794129" h="794129">
                  <a:moveTo>
                    <a:pt x="425673" y="13236"/>
                  </a:moveTo>
                  <a:lnTo>
                    <a:pt x="425673" y="13236"/>
                  </a:lnTo>
                  <a:cubicBezTo>
                    <a:pt x="443444" y="27257"/>
                    <a:pt x="467230" y="31024"/>
                    <a:pt x="488465" y="23181"/>
                  </a:cubicBezTo>
                  <a:lnTo>
                    <a:pt x="488465" y="23181"/>
                  </a:lnTo>
                  <a:cubicBezTo>
                    <a:pt x="508510" y="15777"/>
                    <a:pt x="531017" y="23090"/>
                    <a:pt x="542881" y="40862"/>
                  </a:cubicBezTo>
                  <a:lnTo>
                    <a:pt x="542882" y="40862"/>
                  </a:lnTo>
                  <a:cubicBezTo>
                    <a:pt x="555451" y="59689"/>
                    <a:pt x="576908" y="70622"/>
                    <a:pt x="599527" y="69724"/>
                  </a:cubicBezTo>
                  <a:lnTo>
                    <a:pt x="599528" y="69724"/>
                  </a:lnTo>
                  <a:cubicBezTo>
                    <a:pt x="620880" y="68877"/>
                    <a:pt x="640025" y="82787"/>
                    <a:pt x="645818" y="103356"/>
                  </a:cubicBezTo>
                  <a:lnTo>
                    <a:pt x="645818" y="103356"/>
                  </a:lnTo>
                  <a:cubicBezTo>
                    <a:pt x="651954" y="125145"/>
                    <a:pt x="668983" y="142174"/>
                    <a:pt x="690772" y="148310"/>
                  </a:cubicBezTo>
                  <a:lnTo>
                    <a:pt x="690772" y="148310"/>
                  </a:lnTo>
                  <a:cubicBezTo>
                    <a:pt x="711341" y="154103"/>
                    <a:pt x="725250" y="173248"/>
                    <a:pt x="724403" y="194600"/>
                  </a:cubicBezTo>
                  <a:lnTo>
                    <a:pt x="724403" y="194601"/>
                  </a:lnTo>
                  <a:cubicBezTo>
                    <a:pt x="723506" y="217220"/>
                    <a:pt x="734439" y="238677"/>
                    <a:pt x="753266" y="251246"/>
                  </a:cubicBezTo>
                  <a:lnTo>
                    <a:pt x="753266" y="251246"/>
                  </a:lnTo>
                  <a:cubicBezTo>
                    <a:pt x="771038" y="263111"/>
                    <a:pt x="778351" y="285618"/>
                    <a:pt x="770947" y="305663"/>
                  </a:cubicBezTo>
                  <a:lnTo>
                    <a:pt x="770947" y="305663"/>
                  </a:lnTo>
                  <a:cubicBezTo>
                    <a:pt x="763103" y="326898"/>
                    <a:pt x="766871" y="350684"/>
                    <a:pt x="780892" y="368455"/>
                  </a:cubicBezTo>
                  <a:lnTo>
                    <a:pt x="780892" y="368455"/>
                  </a:lnTo>
                  <a:cubicBezTo>
                    <a:pt x="794128" y="385231"/>
                    <a:pt x="794128" y="408897"/>
                    <a:pt x="780892" y="425673"/>
                  </a:cubicBezTo>
                  <a:lnTo>
                    <a:pt x="780892" y="425673"/>
                  </a:lnTo>
                  <a:cubicBezTo>
                    <a:pt x="766871" y="443444"/>
                    <a:pt x="763103" y="467230"/>
                    <a:pt x="770947" y="488465"/>
                  </a:cubicBezTo>
                  <a:lnTo>
                    <a:pt x="770947" y="488465"/>
                  </a:lnTo>
                  <a:cubicBezTo>
                    <a:pt x="778351" y="508510"/>
                    <a:pt x="771038" y="531017"/>
                    <a:pt x="753266" y="542882"/>
                  </a:cubicBezTo>
                  <a:lnTo>
                    <a:pt x="753266" y="542882"/>
                  </a:lnTo>
                  <a:cubicBezTo>
                    <a:pt x="734439" y="555451"/>
                    <a:pt x="723506" y="576908"/>
                    <a:pt x="724403" y="599527"/>
                  </a:cubicBezTo>
                  <a:lnTo>
                    <a:pt x="724403" y="599528"/>
                  </a:lnTo>
                  <a:cubicBezTo>
                    <a:pt x="725250" y="620880"/>
                    <a:pt x="711341" y="640025"/>
                    <a:pt x="690772" y="645818"/>
                  </a:cubicBezTo>
                  <a:lnTo>
                    <a:pt x="690772" y="645818"/>
                  </a:lnTo>
                  <a:cubicBezTo>
                    <a:pt x="668983" y="651954"/>
                    <a:pt x="651954" y="668983"/>
                    <a:pt x="645818" y="690772"/>
                  </a:cubicBezTo>
                  <a:lnTo>
                    <a:pt x="645818" y="690772"/>
                  </a:lnTo>
                  <a:cubicBezTo>
                    <a:pt x="640025" y="711341"/>
                    <a:pt x="620880" y="725250"/>
                    <a:pt x="599528" y="724403"/>
                  </a:cubicBezTo>
                  <a:lnTo>
                    <a:pt x="599527" y="724403"/>
                  </a:lnTo>
                  <a:cubicBezTo>
                    <a:pt x="576908" y="723506"/>
                    <a:pt x="555451" y="734439"/>
                    <a:pt x="542882" y="753266"/>
                  </a:cubicBezTo>
                  <a:lnTo>
                    <a:pt x="542882" y="753266"/>
                  </a:lnTo>
                  <a:cubicBezTo>
                    <a:pt x="531017" y="771038"/>
                    <a:pt x="508510" y="778351"/>
                    <a:pt x="488465" y="770947"/>
                  </a:cubicBezTo>
                  <a:lnTo>
                    <a:pt x="488465" y="770947"/>
                  </a:lnTo>
                  <a:cubicBezTo>
                    <a:pt x="467230" y="763103"/>
                    <a:pt x="443444" y="766871"/>
                    <a:pt x="425673" y="780892"/>
                  </a:cubicBezTo>
                  <a:lnTo>
                    <a:pt x="425673" y="780892"/>
                  </a:lnTo>
                  <a:cubicBezTo>
                    <a:pt x="408897" y="794128"/>
                    <a:pt x="385231" y="794128"/>
                    <a:pt x="368455" y="780892"/>
                  </a:cubicBezTo>
                  <a:lnTo>
                    <a:pt x="368455" y="780892"/>
                  </a:lnTo>
                  <a:cubicBezTo>
                    <a:pt x="350684" y="766871"/>
                    <a:pt x="326898" y="763103"/>
                    <a:pt x="305663" y="770947"/>
                  </a:cubicBezTo>
                  <a:lnTo>
                    <a:pt x="305663" y="770947"/>
                  </a:lnTo>
                  <a:cubicBezTo>
                    <a:pt x="285618" y="778351"/>
                    <a:pt x="263111" y="771038"/>
                    <a:pt x="251246" y="753266"/>
                  </a:cubicBezTo>
                  <a:lnTo>
                    <a:pt x="251246" y="753266"/>
                  </a:lnTo>
                  <a:cubicBezTo>
                    <a:pt x="238677" y="734439"/>
                    <a:pt x="217220" y="723506"/>
                    <a:pt x="194601" y="724403"/>
                  </a:cubicBezTo>
                  <a:lnTo>
                    <a:pt x="194600" y="724403"/>
                  </a:lnTo>
                  <a:cubicBezTo>
                    <a:pt x="173248" y="725250"/>
                    <a:pt x="154103" y="711341"/>
                    <a:pt x="148310" y="690772"/>
                  </a:cubicBezTo>
                  <a:lnTo>
                    <a:pt x="148310" y="690772"/>
                  </a:lnTo>
                  <a:cubicBezTo>
                    <a:pt x="142174" y="668983"/>
                    <a:pt x="125145" y="651954"/>
                    <a:pt x="103356" y="645818"/>
                  </a:cubicBezTo>
                  <a:lnTo>
                    <a:pt x="103356" y="645818"/>
                  </a:lnTo>
                  <a:cubicBezTo>
                    <a:pt x="82787" y="640025"/>
                    <a:pt x="68877" y="620880"/>
                    <a:pt x="69724" y="599528"/>
                  </a:cubicBezTo>
                  <a:lnTo>
                    <a:pt x="69724" y="599527"/>
                  </a:lnTo>
                  <a:cubicBezTo>
                    <a:pt x="70622" y="576908"/>
                    <a:pt x="59689" y="555451"/>
                    <a:pt x="40862" y="542882"/>
                  </a:cubicBezTo>
                  <a:lnTo>
                    <a:pt x="40862" y="542881"/>
                  </a:lnTo>
                  <a:cubicBezTo>
                    <a:pt x="23090" y="531017"/>
                    <a:pt x="15777" y="508510"/>
                    <a:pt x="23181" y="488465"/>
                  </a:cubicBezTo>
                  <a:lnTo>
                    <a:pt x="23181" y="488465"/>
                  </a:lnTo>
                  <a:cubicBezTo>
                    <a:pt x="31024" y="467230"/>
                    <a:pt x="27257" y="443444"/>
                    <a:pt x="13236" y="425673"/>
                  </a:cubicBezTo>
                  <a:lnTo>
                    <a:pt x="13236" y="425673"/>
                  </a:lnTo>
                  <a:cubicBezTo>
                    <a:pt x="0" y="408897"/>
                    <a:pt x="0" y="385231"/>
                    <a:pt x="13236" y="368455"/>
                  </a:cubicBezTo>
                  <a:lnTo>
                    <a:pt x="13236" y="368455"/>
                  </a:lnTo>
                  <a:cubicBezTo>
                    <a:pt x="27257" y="350684"/>
                    <a:pt x="31024" y="326898"/>
                    <a:pt x="23181" y="305663"/>
                  </a:cubicBezTo>
                  <a:lnTo>
                    <a:pt x="23181" y="305663"/>
                  </a:lnTo>
                  <a:cubicBezTo>
                    <a:pt x="15777" y="285618"/>
                    <a:pt x="23090" y="263111"/>
                    <a:pt x="40862" y="251247"/>
                  </a:cubicBezTo>
                  <a:lnTo>
                    <a:pt x="40862" y="251246"/>
                  </a:lnTo>
                  <a:cubicBezTo>
                    <a:pt x="59689" y="238677"/>
                    <a:pt x="70622" y="217220"/>
                    <a:pt x="69724" y="194601"/>
                  </a:cubicBezTo>
                  <a:lnTo>
                    <a:pt x="69724" y="194601"/>
                  </a:lnTo>
                  <a:cubicBezTo>
                    <a:pt x="68877" y="173248"/>
                    <a:pt x="82787" y="154103"/>
                    <a:pt x="103356" y="148310"/>
                  </a:cubicBezTo>
                  <a:lnTo>
                    <a:pt x="103356" y="148310"/>
                  </a:lnTo>
                  <a:cubicBezTo>
                    <a:pt x="125145" y="142174"/>
                    <a:pt x="142174" y="125145"/>
                    <a:pt x="148310" y="103356"/>
                  </a:cubicBezTo>
                  <a:lnTo>
                    <a:pt x="148310" y="103356"/>
                  </a:lnTo>
                  <a:cubicBezTo>
                    <a:pt x="154103" y="82787"/>
                    <a:pt x="173248" y="68877"/>
                    <a:pt x="194601" y="69724"/>
                  </a:cubicBezTo>
                  <a:lnTo>
                    <a:pt x="194601" y="69724"/>
                  </a:lnTo>
                  <a:cubicBezTo>
                    <a:pt x="217220" y="70622"/>
                    <a:pt x="238677" y="59689"/>
                    <a:pt x="251246" y="40862"/>
                  </a:cubicBezTo>
                  <a:lnTo>
                    <a:pt x="251247" y="40862"/>
                  </a:lnTo>
                  <a:cubicBezTo>
                    <a:pt x="263111" y="23090"/>
                    <a:pt x="285618" y="15777"/>
                    <a:pt x="305663" y="23181"/>
                  </a:cubicBezTo>
                  <a:lnTo>
                    <a:pt x="305663" y="23181"/>
                  </a:lnTo>
                  <a:cubicBezTo>
                    <a:pt x="326898" y="31024"/>
                    <a:pt x="350684" y="27257"/>
                    <a:pt x="368455" y="13236"/>
                  </a:cubicBezTo>
                  <a:lnTo>
                    <a:pt x="368455" y="13236"/>
                  </a:lnTo>
                  <a:cubicBezTo>
                    <a:pt x="385231" y="0"/>
                    <a:pt x="408897" y="0"/>
                    <a:pt x="425673" y="13236"/>
                  </a:cubicBezTo>
                  <a:close/>
                </a:path>
              </a:pathLst>
            </a:custGeom>
            <a:solidFill>
              <a:srgbClr val="BD947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lIns="44992" tIns="44992" rIns="44992" bIns="44992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155549" y="4591142"/>
            <a:ext cx="1132948" cy="1132948"/>
            <a:chOff x="0" y="0"/>
            <a:chExt cx="1510598" cy="151059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510598" cy="151059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9336" y="9336"/>
                <a:ext cx="794129" cy="794129"/>
              </a:xfrm>
              <a:custGeom>
                <a:avLst/>
                <a:gdLst/>
                <a:ahLst/>
                <a:cxnLst/>
                <a:rect l="l" t="t" r="r" b="b"/>
                <a:pathLst>
                  <a:path w="794129" h="794129">
                    <a:moveTo>
                      <a:pt x="425673" y="13236"/>
                    </a:moveTo>
                    <a:lnTo>
                      <a:pt x="425673" y="13236"/>
                    </a:lnTo>
                    <a:cubicBezTo>
                      <a:pt x="443444" y="27257"/>
                      <a:pt x="467230" y="31024"/>
                      <a:pt x="488465" y="23181"/>
                    </a:cubicBezTo>
                    <a:lnTo>
                      <a:pt x="488465" y="23181"/>
                    </a:lnTo>
                    <a:cubicBezTo>
                      <a:pt x="508510" y="15777"/>
                      <a:pt x="531017" y="23090"/>
                      <a:pt x="542881" y="40862"/>
                    </a:cubicBezTo>
                    <a:lnTo>
                      <a:pt x="542882" y="40862"/>
                    </a:lnTo>
                    <a:cubicBezTo>
                      <a:pt x="555451" y="59689"/>
                      <a:pt x="576908" y="70622"/>
                      <a:pt x="599527" y="69724"/>
                    </a:cubicBezTo>
                    <a:lnTo>
                      <a:pt x="599528" y="69724"/>
                    </a:lnTo>
                    <a:cubicBezTo>
                      <a:pt x="620880" y="68877"/>
                      <a:pt x="640025" y="82787"/>
                      <a:pt x="645818" y="103356"/>
                    </a:cubicBezTo>
                    <a:lnTo>
                      <a:pt x="645818" y="103356"/>
                    </a:lnTo>
                    <a:cubicBezTo>
                      <a:pt x="651954" y="125145"/>
                      <a:pt x="668983" y="142174"/>
                      <a:pt x="690772" y="148310"/>
                    </a:cubicBezTo>
                    <a:lnTo>
                      <a:pt x="690772" y="148310"/>
                    </a:lnTo>
                    <a:cubicBezTo>
                      <a:pt x="711341" y="154103"/>
                      <a:pt x="725250" y="173248"/>
                      <a:pt x="724403" y="194600"/>
                    </a:cubicBezTo>
                    <a:lnTo>
                      <a:pt x="724403" y="194601"/>
                    </a:lnTo>
                    <a:cubicBezTo>
                      <a:pt x="723506" y="217220"/>
                      <a:pt x="734439" y="238677"/>
                      <a:pt x="753266" y="251246"/>
                    </a:cubicBezTo>
                    <a:lnTo>
                      <a:pt x="753266" y="251246"/>
                    </a:lnTo>
                    <a:cubicBezTo>
                      <a:pt x="771038" y="263111"/>
                      <a:pt x="778351" y="285618"/>
                      <a:pt x="770947" y="305663"/>
                    </a:cubicBezTo>
                    <a:lnTo>
                      <a:pt x="770947" y="305663"/>
                    </a:lnTo>
                    <a:cubicBezTo>
                      <a:pt x="763103" y="326898"/>
                      <a:pt x="766871" y="350684"/>
                      <a:pt x="780892" y="368455"/>
                    </a:cubicBezTo>
                    <a:lnTo>
                      <a:pt x="780892" y="368455"/>
                    </a:lnTo>
                    <a:cubicBezTo>
                      <a:pt x="794128" y="385231"/>
                      <a:pt x="794128" y="408897"/>
                      <a:pt x="780892" y="425673"/>
                    </a:cubicBezTo>
                    <a:lnTo>
                      <a:pt x="780892" y="425673"/>
                    </a:lnTo>
                    <a:cubicBezTo>
                      <a:pt x="766871" y="443444"/>
                      <a:pt x="763103" y="467230"/>
                      <a:pt x="770947" y="488465"/>
                    </a:cubicBezTo>
                    <a:lnTo>
                      <a:pt x="770947" y="488465"/>
                    </a:lnTo>
                    <a:cubicBezTo>
                      <a:pt x="778351" y="508510"/>
                      <a:pt x="771038" y="531017"/>
                      <a:pt x="753266" y="542882"/>
                    </a:cubicBezTo>
                    <a:lnTo>
                      <a:pt x="753266" y="542882"/>
                    </a:lnTo>
                    <a:cubicBezTo>
                      <a:pt x="734439" y="555451"/>
                      <a:pt x="723506" y="576908"/>
                      <a:pt x="724403" y="599527"/>
                    </a:cubicBezTo>
                    <a:lnTo>
                      <a:pt x="724403" y="599528"/>
                    </a:lnTo>
                    <a:cubicBezTo>
                      <a:pt x="725250" y="620880"/>
                      <a:pt x="711341" y="640025"/>
                      <a:pt x="690772" y="645818"/>
                    </a:cubicBezTo>
                    <a:lnTo>
                      <a:pt x="690772" y="645818"/>
                    </a:lnTo>
                    <a:cubicBezTo>
                      <a:pt x="668983" y="651954"/>
                      <a:pt x="651954" y="668983"/>
                      <a:pt x="645818" y="690772"/>
                    </a:cubicBezTo>
                    <a:lnTo>
                      <a:pt x="645818" y="690772"/>
                    </a:lnTo>
                    <a:cubicBezTo>
                      <a:pt x="640025" y="711341"/>
                      <a:pt x="620880" y="725250"/>
                      <a:pt x="599528" y="724403"/>
                    </a:cubicBezTo>
                    <a:lnTo>
                      <a:pt x="599527" y="724403"/>
                    </a:lnTo>
                    <a:cubicBezTo>
                      <a:pt x="576908" y="723506"/>
                      <a:pt x="555451" y="734439"/>
                      <a:pt x="542882" y="753266"/>
                    </a:cubicBezTo>
                    <a:lnTo>
                      <a:pt x="542882" y="753266"/>
                    </a:lnTo>
                    <a:cubicBezTo>
                      <a:pt x="531017" y="771038"/>
                      <a:pt x="508510" y="778351"/>
                      <a:pt x="488465" y="770947"/>
                    </a:cubicBezTo>
                    <a:lnTo>
                      <a:pt x="488465" y="770947"/>
                    </a:lnTo>
                    <a:cubicBezTo>
                      <a:pt x="467230" y="763103"/>
                      <a:pt x="443444" y="766871"/>
                      <a:pt x="425673" y="780892"/>
                    </a:cubicBezTo>
                    <a:lnTo>
                      <a:pt x="425673" y="780892"/>
                    </a:lnTo>
                    <a:cubicBezTo>
                      <a:pt x="408897" y="794128"/>
                      <a:pt x="385231" y="794128"/>
                      <a:pt x="368455" y="780892"/>
                    </a:cubicBezTo>
                    <a:lnTo>
                      <a:pt x="368455" y="780892"/>
                    </a:lnTo>
                    <a:cubicBezTo>
                      <a:pt x="350684" y="766871"/>
                      <a:pt x="326898" y="763103"/>
                      <a:pt x="305663" y="770947"/>
                    </a:cubicBezTo>
                    <a:lnTo>
                      <a:pt x="305663" y="770947"/>
                    </a:lnTo>
                    <a:cubicBezTo>
                      <a:pt x="285618" y="778351"/>
                      <a:pt x="263111" y="771038"/>
                      <a:pt x="251246" y="753266"/>
                    </a:cubicBezTo>
                    <a:lnTo>
                      <a:pt x="251246" y="753266"/>
                    </a:lnTo>
                    <a:cubicBezTo>
                      <a:pt x="238677" y="734439"/>
                      <a:pt x="217220" y="723506"/>
                      <a:pt x="194601" y="724403"/>
                    </a:cubicBezTo>
                    <a:lnTo>
                      <a:pt x="194600" y="724403"/>
                    </a:lnTo>
                    <a:cubicBezTo>
                      <a:pt x="173248" y="725250"/>
                      <a:pt x="154103" y="711341"/>
                      <a:pt x="148310" y="690772"/>
                    </a:cubicBezTo>
                    <a:lnTo>
                      <a:pt x="148310" y="690772"/>
                    </a:lnTo>
                    <a:cubicBezTo>
                      <a:pt x="142174" y="668983"/>
                      <a:pt x="125145" y="651954"/>
                      <a:pt x="103356" y="645818"/>
                    </a:cubicBezTo>
                    <a:lnTo>
                      <a:pt x="103356" y="645818"/>
                    </a:lnTo>
                    <a:cubicBezTo>
                      <a:pt x="82787" y="640025"/>
                      <a:pt x="68877" y="620880"/>
                      <a:pt x="69724" y="599528"/>
                    </a:cubicBezTo>
                    <a:lnTo>
                      <a:pt x="69724" y="599527"/>
                    </a:lnTo>
                    <a:cubicBezTo>
                      <a:pt x="70622" y="576908"/>
                      <a:pt x="59689" y="555451"/>
                      <a:pt x="40862" y="542882"/>
                    </a:cubicBezTo>
                    <a:lnTo>
                      <a:pt x="40862" y="542881"/>
                    </a:lnTo>
                    <a:cubicBezTo>
                      <a:pt x="23090" y="531017"/>
                      <a:pt x="15777" y="508510"/>
                      <a:pt x="23181" y="488465"/>
                    </a:cubicBezTo>
                    <a:lnTo>
                      <a:pt x="23181" y="488465"/>
                    </a:lnTo>
                    <a:cubicBezTo>
                      <a:pt x="31024" y="467230"/>
                      <a:pt x="27257" y="443444"/>
                      <a:pt x="13236" y="425673"/>
                    </a:cubicBezTo>
                    <a:lnTo>
                      <a:pt x="13236" y="425673"/>
                    </a:lnTo>
                    <a:cubicBezTo>
                      <a:pt x="0" y="408897"/>
                      <a:pt x="0" y="385231"/>
                      <a:pt x="13236" y="368455"/>
                    </a:cubicBezTo>
                    <a:lnTo>
                      <a:pt x="13236" y="368455"/>
                    </a:lnTo>
                    <a:cubicBezTo>
                      <a:pt x="27257" y="350684"/>
                      <a:pt x="31024" y="326898"/>
                      <a:pt x="23181" y="305663"/>
                    </a:cubicBezTo>
                    <a:lnTo>
                      <a:pt x="23181" y="305663"/>
                    </a:lnTo>
                    <a:cubicBezTo>
                      <a:pt x="15777" y="285618"/>
                      <a:pt x="23090" y="263111"/>
                      <a:pt x="40862" y="251247"/>
                    </a:cubicBezTo>
                    <a:lnTo>
                      <a:pt x="40862" y="251246"/>
                    </a:lnTo>
                    <a:cubicBezTo>
                      <a:pt x="59689" y="238677"/>
                      <a:pt x="70622" y="217220"/>
                      <a:pt x="69724" y="194601"/>
                    </a:cubicBezTo>
                    <a:lnTo>
                      <a:pt x="69724" y="194601"/>
                    </a:lnTo>
                    <a:cubicBezTo>
                      <a:pt x="68877" y="173248"/>
                      <a:pt x="82787" y="154103"/>
                      <a:pt x="103356" y="148310"/>
                    </a:cubicBezTo>
                    <a:lnTo>
                      <a:pt x="103356" y="148310"/>
                    </a:lnTo>
                    <a:cubicBezTo>
                      <a:pt x="125145" y="142174"/>
                      <a:pt x="142174" y="125145"/>
                      <a:pt x="148310" y="103356"/>
                    </a:cubicBezTo>
                    <a:lnTo>
                      <a:pt x="148310" y="103356"/>
                    </a:lnTo>
                    <a:cubicBezTo>
                      <a:pt x="154103" y="82787"/>
                      <a:pt x="173248" y="68877"/>
                      <a:pt x="194601" y="69724"/>
                    </a:cubicBezTo>
                    <a:lnTo>
                      <a:pt x="194601" y="69724"/>
                    </a:lnTo>
                    <a:cubicBezTo>
                      <a:pt x="217220" y="70622"/>
                      <a:pt x="238677" y="59689"/>
                      <a:pt x="251246" y="40862"/>
                    </a:cubicBezTo>
                    <a:lnTo>
                      <a:pt x="251247" y="40862"/>
                    </a:lnTo>
                    <a:cubicBezTo>
                      <a:pt x="263111" y="23090"/>
                      <a:pt x="285618" y="15777"/>
                      <a:pt x="305663" y="23181"/>
                    </a:cubicBezTo>
                    <a:lnTo>
                      <a:pt x="305663" y="23181"/>
                    </a:lnTo>
                    <a:cubicBezTo>
                      <a:pt x="326898" y="31024"/>
                      <a:pt x="350684" y="27257"/>
                      <a:pt x="368455" y="13236"/>
                    </a:cubicBezTo>
                    <a:lnTo>
                      <a:pt x="368455" y="13236"/>
                    </a:lnTo>
                    <a:cubicBezTo>
                      <a:pt x="385231" y="0"/>
                      <a:pt x="408897" y="0"/>
                      <a:pt x="425673" y="13236"/>
                    </a:cubicBezTo>
                    <a:close/>
                  </a:path>
                </a:pathLst>
              </a:custGeom>
              <a:solidFill>
                <a:srgbClr val="BD9477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88900" y="50800"/>
                <a:ext cx="635000" cy="673100"/>
              </a:xfrm>
              <a:prstGeom prst="rect">
                <a:avLst/>
              </a:prstGeom>
            </p:spPr>
            <p:txBody>
              <a:bodyPr lIns="44992" tIns="44992" rIns="44992" bIns="4499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43687" y="338530"/>
              <a:ext cx="623224" cy="113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9"/>
                </a:lnSpc>
              </a:pPr>
              <a:r>
                <a:rPr lang="en-US" sz="7118" spc="-348">
                  <a:solidFill>
                    <a:srgbClr val="FFFFFF"/>
                  </a:solidFill>
                  <a:latin typeface="CMU Serif"/>
                </a:rPr>
                <a:t>3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8937449" y="3332347"/>
            <a:ext cx="2028908" cy="0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8937449" y="5153025"/>
            <a:ext cx="2028908" cy="0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2638127" y="626902"/>
            <a:ext cx="1306628" cy="1312487"/>
          </a:xfrm>
          <a:custGeom>
            <a:avLst/>
            <a:gdLst/>
            <a:ahLst/>
            <a:cxnLst/>
            <a:rect l="l" t="t" r="r" b="b"/>
            <a:pathLst>
              <a:path w="1306628" h="1312487">
                <a:moveTo>
                  <a:pt x="0" y="0"/>
                </a:moveTo>
                <a:lnTo>
                  <a:pt x="1306628" y="0"/>
                </a:lnTo>
                <a:lnTo>
                  <a:pt x="1306628" y="1312487"/>
                </a:lnTo>
                <a:lnTo>
                  <a:pt x="0" y="1312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1155549" y="6617824"/>
            <a:ext cx="1132948" cy="1132948"/>
            <a:chOff x="0" y="0"/>
            <a:chExt cx="1510598" cy="151059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10598" cy="151059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9336" y="9336"/>
                <a:ext cx="794129" cy="794129"/>
              </a:xfrm>
              <a:custGeom>
                <a:avLst/>
                <a:gdLst/>
                <a:ahLst/>
                <a:cxnLst/>
                <a:rect l="l" t="t" r="r" b="b"/>
                <a:pathLst>
                  <a:path w="794129" h="794129">
                    <a:moveTo>
                      <a:pt x="425673" y="13236"/>
                    </a:moveTo>
                    <a:lnTo>
                      <a:pt x="425673" y="13236"/>
                    </a:lnTo>
                    <a:cubicBezTo>
                      <a:pt x="443444" y="27257"/>
                      <a:pt x="467230" y="31024"/>
                      <a:pt x="488465" y="23181"/>
                    </a:cubicBezTo>
                    <a:lnTo>
                      <a:pt x="488465" y="23181"/>
                    </a:lnTo>
                    <a:cubicBezTo>
                      <a:pt x="508510" y="15777"/>
                      <a:pt x="531017" y="23090"/>
                      <a:pt x="542881" y="40862"/>
                    </a:cubicBezTo>
                    <a:lnTo>
                      <a:pt x="542882" y="40862"/>
                    </a:lnTo>
                    <a:cubicBezTo>
                      <a:pt x="555451" y="59689"/>
                      <a:pt x="576908" y="70622"/>
                      <a:pt x="599527" y="69724"/>
                    </a:cubicBezTo>
                    <a:lnTo>
                      <a:pt x="599528" y="69724"/>
                    </a:lnTo>
                    <a:cubicBezTo>
                      <a:pt x="620880" y="68877"/>
                      <a:pt x="640025" y="82787"/>
                      <a:pt x="645818" y="103356"/>
                    </a:cubicBezTo>
                    <a:lnTo>
                      <a:pt x="645818" y="103356"/>
                    </a:lnTo>
                    <a:cubicBezTo>
                      <a:pt x="651954" y="125145"/>
                      <a:pt x="668983" y="142174"/>
                      <a:pt x="690772" y="148310"/>
                    </a:cubicBezTo>
                    <a:lnTo>
                      <a:pt x="690772" y="148310"/>
                    </a:lnTo>
                    <a:cubicBezTo>
                      <a:pt x="711341" y="154103"/>
                      <a:pt x="725250" y="173248"/>
                      <a:pt x="724403" y="194600"/>
                    </a:cubicBezTo>
                    <a:lnTo>
                      <a:pt x="724403" y="194601"/>
                    </a:lnTo>
                    <a:cubicBezTo>
                      <a:pt x="723506" y="217220"/>
                      <a:pt x="734439" y="238677"/>
                      <a:pt x="753266" y="251246"/>
                    </a:cubicBezTo>
                    <a:lnTo>
                      <a:pt x="753266" y="251246"/>
                    </a:lnTo>
                    <a:cubicBezTo>
                      <a:pt x="771038" y="263111"/>
                      <a:pt x="778351" y="285618"/>
                      <a:pt x="770947" y="305663"/>
                    </a:cubicBezTo>
                    <a:lnTo>
                      <a:pt x="770947" y="305663"/>
                    </a:lnTo>
                    <a:cubicBezTo>
                      <a:pt x="763103" y="326898"/>
                      <a:pt x="766871" y="350684"/>
                      <a:pt x="780892" y="368455"/>
                    </a:cubicBezTo>
                    <a:lnTo>
                      <a:pt x="780892" y="368455"/>
                    </a:lnTo>
                    <a:cubicBezTo>
                      <a:pt x="794128" y="385231"/>
                      <a:pt x="794128" y="408897"/>
                      <a:pt x="780892" y="425673"/>
                    </a:cubicBezTo>
                    <a:lnTo>
                      <a:pt x="780892" y="425673"/>
                    </a:lnTo>
                    <a:cubicBezTo>
                      <a:pt x="766871" y="443444"/>
                      <a:pt x="763103" y="467230"/>
                      <a:pt x="770947" y="488465"/>
                    </a:cubicBezTo>
                    <a:lnTo>
                      <a:pt x="770947" y="488465"/>
                    </a:lnTo>
                    <a:cubicBezTo>
                      <a:pt x="778351" y="508510"/>
                      <a:pt x="771038" y="531017"/>
                      <a:pt x="753266" y="542882"/>
                    </a:cubicBezTo>
                    <a:lnTo>
                      <a:pt x="753266" y="542882"/>
                    </a:lnTo>
                    <a:cubicBezTo>
                      <a:pt x="734439" y="555451"/>
                      <a:pt x="723506" y="576908"/>
                      <a:pt x="724403" y="599527"/>
                    </a:cubicBezTo>
                    <a:lnTo>
                      <a:pt x="724403" y="599528"/>
                    </a:lnTo>
                    <a:cubicBezTo>
                      <a:pt x="725250" y="620880"/>
                      <a:pt x="711341" y="640025"/>
                      <a:pt x="690772" y="645818"/>
                    </a:cubicBezTo>
                    <a:lnTo>
                      <a:pt x="690772" y="645818"/>
                    </a:lnTo>
                    <a:cubicBezTo>
                      <a:pt x="668983" y="651954"/>
                      <a:pt x="651954" y="668983"/>
                      <a:pt x="645818" y="690772"/>
                    </a:cubicBezTo>
                    <a:lnTo>
                      <a:pt x="645818" y="690772"/>
                    </a:lnTo>
                    <a:cubicBezTo>
                      <a:pt x="640025" y="711341"/>
                      <a:pt x="620880" y="725250"/>
                      <a:pt x="599528" y="724403"/>
                    </a:cubicBezTo>
                    <a:lnTo>
                      <a:pt x="599527" y="724403"/>
                    </a:lnTo>
                    <a:cubicBezTo>
                      <a:pt x="576908" y="723506"/>
                      <a:pt x="555451" y="734439"/>
                      <a:pt x="542882" y="753266"/>
                    </a:cubicBezTo>
                    <a:lnTo>
                      <a:pt x="542882" y="753266"/>
                    </a:lnTo>
                    <a:cubicBezTo>
                      <a:pt x="531017" y="771038"/>
                      <a:pt x="508510" y="778351"/>
                      <a:pt x="488465" y="770947"/>
                    </a:cubicBezTo>
                    <a:lnTo>
                      <a:pt x="488465" y="770947"/>
                    </a:lnTo>
                    <a:cubicBezTo>
                      <a:pt x="467230" y="763103"/>
                      <a:pt x="443444" y="766871"/>
                      <a:pt x="425673" y="780892"/>
                    </a:cubicBezTo>
                    <a:lnTo>
                      <a:pt x="425673" y="780892"/>
                    </a:lnTo>
                    <a:cubicBezTo>
                      <a:pt x="408897" y="794128"/>
                      <a:pt x="385231" y="794128"/>
                      <a:pt x="368455" y="780892"/>
                    </a:cubicBezTo>
                    <a:lnTo>
                      <a:pt x="368455" y="780892"/>
                    </a:lnTo>
                    <a:cubicBezTo>
                      <a:pt x="350684" y="766871"/>
                      <a:pt x="326898" y="763103"/>
                      <a:pt x="305663" y="770947"/>
                    </a:cubicBezTo>
                    <a:lnTo>
                      <a:pt x="305663" y="770947"/>
                    </a:lnTo>
                    <a:cubicBezTo>
                      <a:pt x="285618" y="778351"/>
                      <a:pt x="263111" y="771038"/>
                      <a:pt x="251246" y="753266"/>
                    </a:cubicBezTo>
                    <a:lnTo>
                      <a:pt x="251246" y="753266"/>
                    </a:lnTo>
                    <a:cubicBezTo>
                      <a:pt x="238677" y="734439"/>
                      <a:pt x="217220" y="723506"/>
                      <a:pt x="194601" y="724403"/>
                    </a:cubicBezTo>
                    <a:lnTo>
                      <a:pt x="194600" y="724403"/>
                    </a:lnTo>
                    <a:cubicBezTo>
                      <a:pt x="173248" y="725250"/>
                      <a:pt x="154103" y="711341"/>
                      <a:pt x="148310" y="690772"/>
                    </a:cubicBezTo>
                    <a:lnTo>
                      <a:pt x="148310" y="690772"/>
                    </a:lnTo>
                    <a:cubicBezTo>
                      <a:pt x="142174" y="668983"/>
                      <a:pt x="125145" y="651954"/>
                      <a:pt x="103356" y="645818"/>
                    </a:cubicBezTo>
                    <a:lnTo>
                      <a:pt x="103356" y="645818"/>
                    </a:lnTo>
                    <a:cubicBezTo>
                      <a:pt x="82787" y="640025"/>
                      <a:pt x="68877" y="620880"/>
                      <a:pt x="69724" y="599528"/>
                    </a:cubicBezTo>
                    <a:lnTo>
                      <a:pt x="69724" y="599527"/>
                    </a:lnTo>
                    <a:cubicBezTo>
                      <a:pt x="70622" y="576908"/>
                      <a:pt x="59689" y="555451"/>
                      <a:pt x="40862" y="542882"/>
                    </a:cubicBezTo>
                    <a:lnTo>
                      <a:pt x="40862" y="542881"/>
                    </a:lnTo>
                    <a:cubicBezTo>
                      <a:pt x="23090" y="531017"/>
                      <a:pt x="15777" y="508510"/>
                      <a:pt x="23181" y="488465"/>
                    </a:cubicBezTo>
                    <a:lnTo>
                      <a:pt x="23181" y="488465"/>
                    </a:lnTo>
                    <a:cubicBezTo>
                      <a:pt x="31024" y="467230"/>
                      <a:pt x="27257" y="443444"/>
                      <a:pt x="13236" y="425673"/>
                    </a:cubicBezTo>
                    <a:lnTo>
                      <a:pt x="13236" y="425673"/>
                    </a:lnTo>
                    <a:cubicBezTo>
                      <a:pt x="0" y="408897"/>
                      <a:pt x="0" y="385231"/>
                      <a:pt x="13236" y="368455"/>
                    </a:cubicBezTo>
                    <a:lnTo>
                      <a:pt x="13236" y="368455"/>
                    </a:lnTo>
                    <a:cubicBezTo>
                      <a:pt x="27257" y="350684"/>
                      <a:pt x="31024" y="326898"/>
                      <a:pt x="23181" y="305663"/>
                    </a:cubicBezTo>
                    <a:lnTo>
                      <a:pt x="23181" y="305663"/>
                    </a:lnTo>
                    <a:cubicBezTo>
                      <a:pt x="15777" y="285618"/>
                      <a:pt x="23090" y="263111"/>
                      <a:pt x="40862" y="251247"/>
                    </a:cubicBezTo>
                    <a:lnTo>
                      <a:pt x="40862" y="251246"/>
                    </a:lnTo>
                    <a:cubicBezTo>
                      <a:pt x="59689" y="238677"/>
                      <a:pt x="70622" y="217220"/>
                      <a:pt x="69724" y="194601"/>
                    </a:cubicBezTo>
                    <a:lnTo>
                      <a:pt x="69724" y="194601"/>
                    </a:lnTo>
                    <a:cubicBezTo>
                      <a:pt x="68877" y="173248"/>
                      <a:pt x="82787" y="154103"/>
                      <a:pt x="103356" y="148310"/>
                    </a:cubicBezTo>
                    <a:lnTo>
                      <a:pt x="103356" y="148310"/>
                    </a:lnTo>
                    <a:cubicBezTo>
                      <a:pt x="125145" y="142174"/>
                      <a:pt x="142174" y="125145"/>
                      <a:pt x="148310" y="103356"/>
                    </a:cubicBezTo>
                    <a:lnTo>
                      <a:pt x="148310" y="103356"/>
                    </a:lnTo>
                    <a:cubicBezTo>
                      <a:pt x="154103" y="82787"/>
                      <a:pt x="173248" y="68877"/>
                      <a:pt x="194601" y="69724"/>
                    </a:cubicBezTo>
                    <a:lnTo>
                      <a:pt x="194601" y="69724"/>
                    </a:lnTo>
                    <a:cubicBezTo>
                      <a:pt x="217220" y="70622"/>
                      <a:pt x="238677" y="59689"/>
                      <a:pt x="251246" y="40862"/>
                    </a:cubicBezTo>
                    <a:lnTo>
                      <a:pt x="251247" y="40862"/>
                    </a:lnTo>
                    <a:cubicBezTo>
                      <a:pt x="263111" y="23090"/>
                      <a:pt x="285618" y="15777"/>
                      <a:pt x="305663" y="23181"/>
                    </a:cubicBezTo>
                    <a:lnTo>
                      <a:pt x="305663" y="23181"/>
                    </a:lnTo>
                    <a:cubicBezTo>
                      <a:pt x="326898" y="31024"/>
                      <a:pt x="350684" y="27257"/>
                      <a:pt x="368455" y="13236"/>
                    </a:cubicBezTo>
                    <a:lnTo>
                      <a:pt x="368455" y="13236"/>
                    </a:lnTo>
                    <a:cubicBezTo>
                      <a:pt x="385231" y="0"/>
                      <a:pt x="408897" y="0"/>
                      <a:pt x="425673" y="13236"/>
                    </a:cubicBezTo>
                    <a:close/>
                  </a:path>
                </a:pathLst>
              </a:custGeom>
              <a:solidFill>
                <a:srgbClr val="BD947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88900" y="50800"/>
                <a:ext cx="635000" cy="673100"/>
              </a:xfrm>
              <a:prstGeom prst="rect">
                <a:avLst/>
              </a:prstGeom>
            </p:spPr>
            <p:txBody>
              <a:bodyPr lIns="44992" tIns="44992" rIns="44992" bIns="4499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43687" y="338530"/>
              <a:ext cx="623224" cy="113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9"/>
                </a:lnSpc>
              </a:pPr>
              <a:r>
                <a:rPr lang="en-US" sz="7118" spc="-348">
                  <a:solidFill>
                    <a:srgbClr val="FFFFFF"/>
                  </a:solidFill>
                  <a:latin typeface="CMU Serif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155549" y="8398473"/>
            <a:ext cx="1132948" cy="1132948"/>
            <a:chOff x="0" y="0"/>
            <a:chExt cx="1510598" cy="151059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510598" cy="151059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9336" y="9336"/>
                <a:ext cx="794129" cy="794129"/>
              </a:xfrm>
              <a:custGeom>
                <a:avLst/>
                <a:gdLst/>
                <a:ahLst/>
                <a:cxnLst/>
                <a:rect l="l" t="t" r="r" b="b"/>
                <a:pathLst>
                  <a:path w="794129" h="794129">
                    <a:moveTo>
                      <a:pt x="425673" y="13236"/>
                    </a:moveTo>
                    <a:lnTo>
                      <a:pt x="425673" y="13236"/>
                    </a:lnTo>
                    <a:cubicBezTo>
                      <a:pt x="443444" y="27257"/>
                      <a:pt x="467230" y="31024"/>
                      <a:pt x="488465" y="23181"/>
                    </a:cubicBezTo>
                    <a:lnTo>
                      <a:pt x="488465" y="23181"/>
                    </a:lnTo>
                    <a:cubicBezTo>
                      <a:pt x="508510" y="15777"/>
                      <a:pt x="531017" y="23090"/>
                      <a:pt x="542881" y="40862"/>
                    </a:cubicBezTo>
                    <a:lnTo>
                      <a:pt x="542882" y="40862"/>
                    </a:lnTo>
                    <a:cubicBezTo>
                      <a:pt x="555451" y="59689"/>
                      <a:pt x="576908" y="70622"/>
                      <a:pt x="599527" y="69724"/>
                    </a:cubicBezTo>
                    <a:lnTo>
                      <a:pt x="599528" y="69724"/>
                    </a:lnTo>
                    <a:cubicBezTo>
                      <a:pt x="620880" y="68877"/>
                      <a:pt x="640025" y="82787"/>
                      <a:pt x="645818" y="103356"/>
                    </a:cubicBezTo>
                    <a:lnTo>
                      <a:pt x="645818" y="103356"/>
                    </a:lnTo>
                    <a:cubicBezTo>
                      <a:pt x="651954" y="125145"/>
                      <a:pt x="668983" y="142174"/>
                      <a:pt x="690772" y="148310"/>
                    </a:cubicBezTo>
                    <a:lnTo>
                      <a:pt x="690772" y="148310"/>
                    </a:lnTo>
                    <a:cubicBezTo>
                      <a:pt x="711341" y="154103"/>
                      <a:pt x="725250" y="173248"/>
                      <a:pt x="724403" y="194600"/>
                    </a:cubicBezTo>
                    <a:lnTo>
                      <a:pt x="724403" y="194601"/>
                    </a:lnTo>
                    <a:cubicBezTo>
                      <a:pt x="723506" y="217220"/>
                      <a:pt x="734439" y="238677"/>
                      <a:pt x="753266" y="251246"/>
                    </a:cubicBezTo>
                    <a:lnTo>
                      <a:pt x="753266" y="251246"/>
                    </a:lnTo>
                    <a:cubicBezTo>
                      <a:pt x="771038" y="263111"/>
                      <a:pt x="778351" y="285618"/>
                      <a:pt x="770947" y="305663"/>
                    </a:cubicBezTo>
                    <a:lnTo>
                      <a:pt x="770947" y="305663"/>
                    </a:lnTo>
                    <a:cubicBezTo>
                      <a:pt x="763103" y="326898"/>
                      <a:pt x="766871" y="350684"/>
                      <a:pt x="780892" y="368455"/>
                    </a:cubicBezTo>
                    <a:lnTo>
                      <a:pt x="780892" y="368455"/>
                    </a:lnTo>
                    <a:cubicBezTo>
                      <a:pt x="794128" y="385231"/>
                      <a:pt x="794128" y="408897"/>
                      <a:pt x="780892" y="425673"/>
                    </a:cubicBezTo>
                    <a:lnTo>
                      <a:pt x="780892" y="425673"/>
                    </a:lnTo>
                    <a:cubicBezTo>
                      <a:pt x="766871" y="443444"/>
                      <a:pt x="763103" y="467230"/>
                      <a:pt x="770947" y="488465"/>
                    </a:cubicBezTo>
                    <a:lnTo>
                      <a:pt x="770947" y="488465"/>
                    </a:lnTo>
                    <a:cubicBezTo>
                      <a:pt x="778351" y="508510"/>
                      <a:pt x="771038" y="531017"/>
                      <a:pt x="753266" y="542882"/>
                    </a:cubicBezTo>
                    <a:lnTo>
                      <a:pt x="753266" y="542882"/>
                    </a:lnTo>
                    <a:cubicBezTo>
                      <a:pt x="734439" y="555451"/>
                      <a:pt x="723506" y="576908"/>
                      <a:pt x="724403" y="599527"/>
                    </a:cubicBezTo>
                    <a:lnTo>
                      <a:pt x="724403" y="599528"/>
                    </a:lnTo>
                    <a:cubicBezTo>
                      <a:pt x="725250" y="620880"/>
                      <a:pt x="711341" y="640025"/>
                      <a:pt x="690772" y="645818"/>
                    </a:cubicBezTo>
                    <a:lnTo>
                      <a:pt x="690772" y="645818"/>
                    </a:lnTo>
                    <a:cubicBezTo>
                      <a:pt x="668983" y="651954"/>
                      <a:pt x="651954" y="668983"/>
                      <a:pt x="645818" y="690772"/>
                    </a:cubicBezTo>
                    <a:lnTo>
                      <a:pt x="645818" y="690772"/>
                    </a:lnTo>
                    <a:cubicBezTo>
                      <a:pt x="640025" y="711341"/>
                      <a:pt x="620880" y="725250"/>
                      <a:pt x="599528" y="724403"/>
                    </a:cubicBezTo>
                    <a:lnTo>
                      <a:pt x="599527" y="724403"/>
                    </a:lnTo>
                    <a:cubicBezTo>
                      <a:pt x="576908" y="723506"/>
                      <a:pt x="555451" y="734439"/>
                      <a:pt x="542882" y="753266"/>
                    </a:cubicBezTo>
                    <a:lnTo>
                      <a:pt x="542882" y="753266"/>
                    </a:lnTo>
                    <a:cubicBezTo>
                      <a:pt x="531017" y="771038"/>
                      <a:pt x="508510" y="778351"/>
                      <a:pt x="488465" y="770947"/>
                    </a:cubicBezTo>
                    <a:lnTo>
                      <a:pt x="488465" y="770947"/>
                    </a:lnTo>
                    <a:cubicBezTo>
                      <a:pt x="467230" y="763103"/>
                      <a:pt x="443444" y="766871"/>
                      <a:pt x="425673" y="780892"/>
                    </a:cubicBezTo>
                    <a:lnTo>
                      <a:pt x="425673" y="780892"/>
                    </a:lnTo>
                    <a:cubicBezTo>
                      <a:pt x="408897" y="794128"/>
                      <a:pt x="385231" y="794128"/>
                      <a:pt x="368455" y="780892"/>
                    </a:cubicBezTo>
                    <a:lnTo>
                      <a:pt x="368455" y="780892"/>
                    </a:lnTo>
                    <a:cubicBezTo>
                      <a:pt x="350684" y="766871"/>
                      <a:pt x="326898" y="763103"/>
                      <a:pt x="305663" y="770947"/>
                    </a:cubicBezTo>
                    <a:lnTo>
                      <a:pt x="305663" y="770947"/>
                    </a:lnTo>
                    <a:cubicBezTo>
                      <a:pt x="285618" y="778351"/>
                      <a:pt x="263111" y="771038"/>
                      <a:pt x="251246" y="753266"/>
                    </a:cubicBezTo>
                    <a:lnTo>
                      <a:pt x="251246" y="753266"/>
                    </a:lnTo>
                    <a:cubicBezTo>
                      <a:pt x="238677" y="734439"/>
                      <a:pt x="217220" y="723506"/>
                      <a:pt x="194601" y="724403"/>
                    </a:cubicBezTo>
                    <a:lnTo>
                      <a:pt x="194600" y="724403"/>
                    </a:lnTo>
                    <a:cubicBezTo>
                      <a:pt x="173248" y="725250"/>
                      <a:pt x="154103" y="711341"/>
                      <a:pt x="148310" y="690772"/>
                    </a:cubicBezTo>
                    <a:lnTo>
                      <a:pt x="148310" y="690772"/>
                    </a:lnTo>
                    <a:cubicBezTo>
                      <a:pt x="142174" y="668983"/>
                      <a:pt x="125145" y="651954"/>
                      <a:pt x="103356" y="645818"/>
                    </a:cubicBezTo>
                    <a:lnTo>
                      <a:pt x="103356" y="645818"/>
                    </a:lnTo>
                    <a:cubicBezTo>
                      <a:pt x="82787" y="640025"/>
                      <a:pt x="68877" y="620880"/>
                      <a:pt x="69724" y="599528"/>
                    </a:cubicBezTo>
                    <a:lnTo>
                      <a:pt x="69724" y="599527"/>
                    </a:lnTo>
                    <a:cubicBezTo>
                      <a:pt x="70622" y="576908"/>
                      <a:pt x="59689" y="555451"/>
                      <a:pt x="40862" y="542882"/>
                    </a:cubicBezTo>
                    <a:lnTo>
                      <a:pt x="40862" y="542881"/>
                    </a:lnTo>
                    <a:cubicBezTo>
                      <a:pt x="23090" y="531017"/>
                      <a:pt x="15777" y="508510"/>
                      <a:pt x="23181" y="488465"/>
                    </a:cubicBezTo>
                    <a:lnTo>
                      <a:pt x="23181" y="488465"/>
                    </a:lnTo>
                    <a:cubicBezTo>
                      <a:pt x="31024" y="467230"/>
                      <a:pt x="27257" y="443444"/>
                      <a:pt x="13236" y="425673"/>
                    </a:cubicBezTo>
                    <a:lnTo>
                      <a:pt x="13236" y="425673"/>
                    </a:lnTo>
                    <a:cubicBezTo>
                      <a:pt x="0" y="408897"/>
                      <a:pt x="0" y="385231"/>
                      <a:pt x="13236" y="368455"/>
                    </a:cubicBezTo>
                    <a:lnTo>
                      <a:pt x="13236" y="368455"/>
                    </a:lnTo>
                    <a:cubicBezTo>
                      <a:pt x="27257" y="350684"/>
                      <a:pt x="31024" y="326898"/>
                      <a:pt x="23181" y="305663"/>
                    </a:cubicBezTo>
                    <a:lnTo>
                      <a:pt x="23181" y="305663"/>
                    </a:lnTo>
                    <a:cubicBezTo>
                      <a:pt x="15777" y="285618"/>
                      <a:pt x="23090" y="263111"/>
                      <a:pt x="40862" y="251247"/>
                    </a:cubicBezTo>
                    <a:lnTo>
                      <a:pt x="40862" y="251246"/>
                    </a:lnTo>
                    <a:cubicBezTo>
                      <a:pt x="59689" y="238677"/>
                      <a:pt x="70622" y="217220"/>
                      <a:pt x="69724" y="194601"/>
                    </a:cubicBezTo>
                    <a:lnTo>
                      <a:pt x="69724" y="194601"/>
                    </a:lnTo>
                    <a:cubicBezTo>
                      <a:pt x="68877" y="173248"/>
                      <a:pt x="82787" y="154103"/>
                      <a:pt x="103356" y="148310"/>
                    </a:cubicBezTo>
                    <a:lnTo>
                      <a:pt x="103356" y="148310"/>
                    </a:lnTo>
                    <a:cubicBezTo>
                      <a:pt x="125145" y="142174"/>
                      <a:pt x="142174" y="125145"/>
                      <a:pt x="148310" y="103356"/>
                    </a:cubicBezTo>
                    <a:lnTo>
                      <a:pt x="148310" y="103356"/>
                    </a:lnTo>
                    <a:cubicBezTo>
                      <a:pt x="154103" y="82787"/>
                      <a:pt x="173248" y="68877"/>
                      <a:pt x="194601" y="69724"/>
                    </a:cubicBezTo>
                    <a:lnTo>
                      <a:pt x="194601" y="69724"/>
                    </a:lnTo>
                    <a:cubicBezTo>
                      <a:pt x="217220" y="70622"/>
                      <a:pt x="238677" y="59689"/>
                      <a:pt x="251246" y="40862"/>
                    </a:cubicBezTo>
                    <a:lnTo>
                      <a:pt x="251247" y="40862"/>
                    </a:lnTo>
                    <a:cubicBezTo>
                      <a:pt x="263111" y="23090"/>
                      <a:pt x="285618" y="15777"/>
                      <a:pt x="305663" y="23181"/>
                    </a:cubicBezTo>
                    <a:lnTo>
                      <a:pt x="305663" y="23181"/>
                    </a:lnTo>
                    <a:cubicBezTo>
                      <a:pt x="326898" y="31024"/>
                      <a:pt x="350684" y="27257"/>
                      <a:pt x="368455" y="13236"/>
                    </a:cubicBezTo>
                    <a:lnTo>
                      <a:pt x="368455" y="13236"/>
                    </a:lnTo>
                    <a:cubicBezTo>
                      <a:pt x="385231" y="0"/>
                      <a:pt x="408897" y="0"/>
                      <a:pt x="425673" y="13236"/>
                    </a:cubicBezTo>
                    <a:close/>
                  </a:path>
                </a:pathLst>
              </a:custGeom>
              <a:solidFill>
                <a:srgbClr val="BD9477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88900" y="50800"/>
                <a:ext cx="635000" cy="673100"/>
              </a:xfrm>
              <a:prstGeom prst="rect">
                <a:avLst/>
              </a:prstGeom>
            </p:spPr>
            <p:txBody>
              <a:bodyPr lIns="44992" tIns="44992" rIns="44992" bIns="4499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43687" y="338530"/>
              <a:ext cx="623224" cy="113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9"/>
                </a:lnSpc>
              </a:pPr>
              <a:r>
                <a:rPr lang="en-US" sz="7118" spc="-348">
                  <a:solidFill>
                    <a:srgbClr val="FFFFFF"/>
                  </a:solidFill>
                  <a:latin typeface="CMU Serif"/>
                </a:rPr>
                <a:t>5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8937449" y="9248775"/>
            <a:ext cx="2028908" cy="0"/>
          </a:xfrm>
          <a:prstGeom prst="line">
            <a:avLst/>
          </a:prstGeom>
          <a:ln w="19050" cap="flat">
            <a:solidFill>
              <a:srgbClr val="4E2A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39"/>
          <p:cNvSpPr/>
          <p:nvPr/>
        </p:nvSpPr>
        <p:spPr>
          <a:xfrm>
            <a:off x="12638127" y="6781365"/>
            <a:ext cx="2393120" cy="957248"/>
          </a:xfrm>
          <a:custGeom>
            <a:avLst/>
            <a:gdLst/>
            <a:ahLst/>
            <a:cxnLst/>
            <a:rect l="l" t="t" r="r" b="b"/>
            <a:pathLst>
              <a:path w="2393120" h="957248">
                <a:moveTo>
                  <a:pt x="0" y="0"/>
                </a:moveTo>
                <a:lnTo>
                  <a:pt x="2393120" y="0"/>
                </a:lnTo>
                <a:lnTo>
                  <a:pt x="2393120" y="957248"/>
                </a:lnTo>
                <a:lnTo>
                  <a:pt x="0" y="957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897777" y="8509511"/>
            <a:ext cx="2093955" cy="910870"/>
          </a:xfrm>
          <a:custGeom>
            <a:avLst/>
            <a:gdLst/>
            <a:ahLst/>
            <a:cxnLst/>
            <a:rect l="l" t="t" r="r" b="b"/>
            <a:pathLst>
              <a:path w="2093955" h="910870">
                <a:moveTo>
                  <a:pt x="0" y="0"/>
                </a:moveTo>
                <a:lnTo>
                  <a:pt x="2093955" y="0"/>
                </a:lnTo>
                <a:lnTo>
                  <a:pt x="2093955" y="910871"/>
                </a:lnTo>
                <a:lnTo>
                  <a:pt x="0" y="910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1488314" y="984934"/>
            <a:ext cx="467418" cy="77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9"/>
              </a:lnSpc>
            </a:pPr>
            <a:r>
              <a:rPr lang="en-US" sz="7118" spc="-348">
                <a:solidFill>
                  <a:srgbClr val="FFFFFF"/>
                </a:solidFill>
                <a:latin typeface="CMU Serif"/>
              </a:rPr>
              <a:t>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88314" y="2953087"/>
            <a:ext cx="467418" cy="77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9"/>
              </a:lnSpc>
            </a:pPr>
            <a:r>
              <a:rPr lang="en-US" sz="7118" spc="-348">
                <a:solidFill>
                  <a:srgbClr val="FFFFFF"/>
                </a:solidFill>
                <a:latin typeface="CMU Serif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288582" y="6737165"/>
            <a:ext cx="4950592" cy="5042270"/>
          </a:xfrm>
          <a:custGeom>
            <a:avLst/>
            <a:gdLst/>
            <a:ahLst/>
            <a:cxnLst/>
            <a:rect l="l" t="t" r="r" b="b"/>
            <a:pathLst>
              <a:path w="4950592" h="5042270">
                <a:moveTo>
                  <a:pt x="0" y="0"/>
                </a:moveTo>
                <a:lnTo>
                  <a:pt x="4950593" y="0"/>
                </a:lnTo>
                <a:lnTo>
                  <a:pt x="4950593" y="5042270"/>
                </a:lnTo>
                <a:lnTo>
                  <a:pt x="0" y="504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78452" y="8860660"/>
            <a:ext cx="10227230" cy="1168546"/>
          </a:xfrm>
          <a:custGeom>
            <a:avLst/>
            <a:gdLst/>
            <a:ahLst/>
            <a:cxnLst/>
            <a:rect l="l" t="t" r="r" b="b"/>
            <a:pathLst>
              <a:path w="10227230" h="1168546">
                <a:moveTo>
                  <a:pt x="0" y="0"/>
                </a:moveTo>
                <a:lnTo>
                  <a:pt x="10227230" y="0"/>
                </a:lnTo>
                <a:lnTo>
                  <a:pt x="10227230" y="1168546"/>
                </a:lnTo>
                <a:lnTo>
                  <a:pt x="0" y="116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123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78452" y="882794"/>
            <a:ext cx="10227230" cy="8521411"/>
            <a:chOff x="0" y="0"/>
            <a:chExt cx="2693591" cy="2244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93592" cy="2244322"/>
            </a:xfrm>
            <a:custGeom>
              <a:avLst/>
              <a:gdLst/>
              <a:ahLst/>
              <a:cxnLst/>
              <a:rect l="l" t="t" r="r" b="b"/>
              <a:pathLst>
                <a:path w="2693592" h="2244322">
                  <a:moveTo>
                    <a:pt x="24981" y="0"/>
                  </a:moveTo>
                  <a:lnTo>
                    <a:pt x="2668611" y="0"/>
                  </a:lnTo>
                  <a:cubicBezTo>
                    <a:pt x="2682407" y="0"/>
                    <a:pt x="2693592" y="11184"/>
                    <a:pt x="2693592" y="24981"/>
                  </a:cubicBezTo>
                  <a:lnTo>
                    <a:pt x="2693592" y="2219342"/>
                  </a:lnTo>
                  <a:cubicBezTo>
                    <a:pt x="2693592" y="2225967"/>
                    <a:pt x="2690960" y="2232321"/>
                    <a:pt x="2686275" y="2237006"/>
                  </a:cubicBezTo>
                  <a:cubicBezTo>
                    <a:pt x="2681590" y="2241690"/>
                    <a:pt x="2675236" y="2244322"/>
                    <a:pt x="2668611" y="2244322"/>
                  </a:cubicBezTo>
                  <a:lnTo>
                    <a:pt x="24981" y="2244322"/>
                  </a:lnTo>
                  <a:cubicBezTo>
                    <a:pt x="11184" y="2244322"/>
                    <a:pt x="0" y="2233138"/>
                    <a:pt x="0" y="2219342"/>
                  </a:cubicBezTo>
                  <a:lnTo>
                    <a:pt x="0" y="24981"/>
                  </a:lnTo>
                  <a:cubicBezTo>
                    <a:pt x="0" y="18355"/>
                    <a:pt x="2632" y="12001"/>
                    <a:pt x="7317" y="7317"/>
                  </a:cubicBezTo>
                  <a:cubicBezTo>
                    <a:pt x="12001" y="2632"/>
                    <a:pt x="18355" y="0"/>
                    <a:pt x="249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-1077265" y="-686657"/>
            <a:ext cx="4950592" cy="5042270"/>
          </a:xfrm>
          <a:custGeom>
            <a:avLst/>
            <a:gdLst/>
            <a:ahLst/>
            <a:cxnLst/>
            <a:rect l="l" t="t" r="r" b="b"/>
            <a:pathLst>
              <a:path w="4950592" h="5042270">
                <a:moveTo>
                  <a:pt x="0" y="0"/>
                </a:moveTo>
                <a:lnTo>
                  <a:pt x="4950592" y="0"/>
                </a:lnTo>
                <a:lnTo>
                  <a:pt x="4950592" y="5042270"/>
                </a:lnTo>
                <a:lnTo>
                  <a:pt x="0" y="504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521803" cy="10287000"/>
            <a:chOff x="0" y="0"/>
            <a:chExt cx="1374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30" cy="2709333"/>
            </a:xfrm>
            <a:custGeom>
              <a:avLst/>
              <a:gdLst/>
              <a:ahLst/>
              <a:cxnLst/>
              <a:rect l="l" t="t" r="r" b="b"/>
              <a:pathLst>
                <a:path w="137430" h="2709333">
                  <a:moveTo>
                    <a:pt x="0" y="0"/>
                  </a:moveTo>
                  <a:lnTo>
                    <a:pt x="137430" y="0"/>
                  </a:lnTo>
                  <a:lnTo>
                    <a:pt x="1374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7E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78452" y="882794"/>
            <a:ext cx="10227230" cy="298968"/>
            <a:chOff x="0" y="0"/>
            <a:chExt cx="2693591" cy="787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93592" cy="78740"/>
            </a:xfrm>
            <a:custGeom>
              <a:avLst/>
              <a:gdLst/>
              <a:ahLst/>
              <a:cxnLst/>
              <a:rect l="l" t="t" r="r" b="b"/>
              <a:pathLst>
                <a:path w="2693592" h="78740">
                  <a:moveTo>
                    <a:pt x="0" y="0"/>
                  </a:moveTo>
                  <a:lnTo>
                    <a:pt x="2693592" y="0"/>
                  </a:lnTo>
                  <a:lnTo>
                    <a:pt x="2693592" y="78740"/>
                  </a:lnTo>
                  <a:lnTo>
                    <a:pt x="0" y="78740"/>
                  </a:lnTo>
                  <a:close/>
                </a:path>
              </a:pathLst>
            </a:custGeom>
            <a:solidFill>
              <a:srgbClr val="BD947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019470" y="1526558"/>
            <a:ext cx="2839836" cy="3761449"/>
          </a:xfrm>
          <a:custGeom>
            <a:avLst/>
            <a:gdLst/>
            <a:ahLst/>
            <a:cxnLst/>
            <a:rect l="l" t="t" r="r" b="b"/>
            <a:pathLst>
              <a:path w="2839836" h="3761449">
                <a:moveTo>
                  <a:pt x="0" y="0"/>
                </a:moveTo>
                <a:lnTo>
                  <a:pt x="2839837" y="0"/>
                </a:lnTo>
                <a:lnTo>
                  <a:pt x="2839837" y="3761449"/>
                </a:lnTo>
                <a:lnTo>
                  <a:pt x="0" y="3761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331" b="-322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42359" y="1469692"/>
            <a:ext cx="4898411" cy="3673808"/>
          </a:xfrm>
          <a:custGeom>
            <a:avLst/>
            <a:gdLst/>
            <a:ahLst/>
            <a:cxnLst/>
            <a:rect l="l" t="t" r="r" b="b"/>
            <a:pathLst>
              <a:path w="4898411" h="3673808">
                <a:moveTo>
                  <a:pt x="0" y="0"/>
                </a:moveTo>
                <a:lnTo>
                  <a:pt x="4898410" y="0"/>
                </a:lnTo>
                <a:lnTo>
                  <a:pt x="4898410" y="3673808"/>
                </a:lnTo>
                <a:lnTo>
                  <a:pt x="0" y="3673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019470" y="6060017"/>
            <a:ext cx="4978921" cy="2800643"/>
          </a:xfrm>
          <a:custGeom>
            <a:avLst/>
            <a:gdLst/>
            <a:ahLst/>
            <a:cxnLst/>
            <a:rect l="l" t="t" r="r" b="b"/>
            <a:pathLst>
              <a:path w="4978921" h="2800643">
                <a:moveTo>
                  <a:pt x="0" y="0"/>
                </a:moveTo>
                <a:lnTo>
                  <a:pt x="4978922" y="0"/>
                </a:lnTo>
                <a:lnTo>
                  <a:pt x="4978922" y="2800643"/>
                </a:lnTo>
                <a:lnTo>
                  <a:pt x="0" y="2800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22029" y="5777467"/>
            <a:ext cx="3983653" cy="2981516"/>
          </a:xfrm>
          <a:custGeom>
            <a:avLst/>
            <a:gdLst/>
            <a:ahLst/>
            <a:cxnLst/>
            <a:rect l="l" t="t" r="r" b="b"/>
            <a:pathLst>
              <a:path w="3983653" h="2981516">
                <a:moveTo>
                  <a:pt x="0" y="0"/>
                </a:moveTo>
                <a:lnTo>
                  <a:pt x="3983653" y="0"/>
                </a:lnTo>
                <a:lnTo>
                  <a:pt x="3983653" y="2981515"/>
                </a:lnTo>
                <a:lnTo>
                  <a:pt x="0" y="298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98031" y="2862582"/>
            <a:ext cx="5980421" cy="196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9235" spc="-452">
                <a:solidFill>
                  <a:srgbClr val="4E2A27"/>
                </a:solidFill>
                <a:latin typeface="Bentham"/>
              </a:rPr>
              <a:t>Projetos Marcantes!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47616">
            <a:off x="-1047005" y="7550327"/>
            <a:ext cx="4039985" cy="4114800"/>
          </a:xfrm>
          <a:custGeom>
            <a:avLst/>
            <a:gdLst/>
            <a:ahLst/>
            <a:cxnLst/>
            <a:rect l="l" t="t" r="r" b="b"/>
            <a:pathLst>
              <a:path w="4039985" h="4114800">
                <a:moveTo>
                  <a:pt x="0" y="0"/>
                </a:moveTo>
                <a:lnTo>
                  <a:pt x="4039985" y="0"/>
                </a:lnTo>
                <a:lnTo>
                  <a:pt x="40399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6503" y="-1492435"/>
            <a:ext cx="4950592" cy="5042270"/>
          </a:xfrm>
          <a:custGeom>
            <a:avLst/>
            <a:gdLst/>
            <a:ahLst/>
            <a:cxnLst/>
            <a:rect l="l" t="t" r="r" b="b"/>
            <a:pathLst>
              <a:path w="4950592" h="5042270">
                <a:moveTo>
                  <a:pt x="0" y="0"/>
                </a:moveTo>
                <a:lnTo>
                  <a:pt x="4950592" y="0"/>
                </a:lnTo>
                <a:lnTo>
                  <a:pt x="4950592" y="5042270"/>
                </a:lnTo>
                <a:lnTo>
                  <a:pt x="0" y="504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59850" y="2350376"/>
            <a:ext cx="768300" cy="782527"/>
          </a:xfrm>
          <a:custGeom>
            <a:avLst/>
            <a:gdLst/>
            <a:ahLst/>
            <a:cxnLst/>
            <a:rect l="l" t="t" r="r" b="b"/>
            <a:pathLst>
              <a:path w="768300" h="782527">
                <a:moveTo>
                  <a:pt x="0" y="0"/>
                </a:moveTo>
                <a:lnTo>
                  <a:pt x="768300" y="0"/>
                </a:lnTo>
                <a:lnTo>
                  <a:pt x="768300" y="782527"/>
                </a:lnTo>
                <a:lnTo>
                  <a:pt x="0" y="78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64008" y="4267776"/>
            <a:ext cx="12359983" cy="247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81"/>
              </a:lnSpc>
            </a:pPr>
            <a:r>
              <a:rPr lang="en-US" sz="21042" spc="-1031">
                <a:solidFill>
                  <a:srgbClr val="4E2A27"/>
                </a:solidFill>
                <a:latin typeface="Bentham"/>
              </a:rPr>
              <a:t>Obrigada!</a:t>
            </a:r>
          </a:p>
        </p:txBody>
      </p:sp>
      <p:sp>
        <p:nvSpPr>
          <p:cNvPr id="6" name="Freeform 6"/>
          <p:cNvSpPr/>
          <p:nvPr/>
        </p:nvSpPr>
        <p:spPr>
          <a:xfrm>
            <a:off x="4708598" y="4909842"/>
            <a:ext cx="467315" cy="467315"/>
          </a:xfrm>
          <a:custGeom>
            <a:avLst/>
            <a:gdLst/>
            <a:ahLst/>
            <a:cxnLst/>
            <a:rect l="l" t="t" r="r" b="b"/>
            <a:pathLst>
              <a:path w="467315" h="467315">
                <a:moveTo>
                  <a:pt x="0" y="0"/>
                </a:moveTo>
                <a:lnTo>
                  <a:pt x="467316" y="0"/>
                </a:lnTo>
                <a:lnTo>
                  <a:pt x="467316" y="467316"/>
                </a:lnTo>
                <a:lnTo>
                  <a:pt x="0" y="46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</dc:title>
  <cp:revision>3</cp:revision>
  <dcterms:created xsi:type="dcterms:W3CDTF">2006-08-16T00:00:00Z</dcterms:created>
  <dcterms:modified xsi:type="dcterms:W3CDTF">2023-08-22T22:59:22Z</dcterms:modified>
  <dc:identifier>DAFr8F62-vA</dc:identifier>
</cp:coreProperties>
</file>